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307" r:id="rId3"/>
    <p:sldId id="310" r:id="rId4"/>
    <p:sldId id="300" r:id="rId5"/>
    <p:sldId id="258" r:id="rId6"/>
    <p:sldId id="304" r:id="rId7"/>
    <p:sldId id="305" r:id="rId8"/>
    <p:sldId id="303" r:id="rId9"/>
    <p:sldId id="309" r:id="rId10"/>
    <p:sldId id="308" r:id="rId11"/>
    <p:sldId id="306" r:id="rId12"/>
    <p:sldId id="311" r:id="rId13"/>
    <p:sldId id="274" r:id="rId14"/>
    <p:sldId id="313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713" autoAdjust="0"/>
  </p:normalViewPr>
  <p:slideViewPr>
    <p:cSldViewPr>
      <p:cViewPr varScale="1">
        <p:scale>
          <a:sx n="109" d="100"/>
          <a:sy n="109" d="100"/>
        </p:scale>
        <p:origin x="129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2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0D61E-4AF7-4ECF-8C13-2CDA819FEB35}" type="datetimeFigureOut">
              <a:rPr lang="nl-NL" smtClean="0"/>
              <a:pPr/>
              <a:t>4-4-2017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6D8AA-F12F-44C2-9091-27520C3E09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6D8AA-F12F-44C2-9091-27520C3E09C0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6D8AA-F12F-44C2-9091-27520C3E09C0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6D8AA-F12F-44C2-9091-27520C3E09C0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 userDrawn="1"/>
        </p:nvSpPr>
        <p:spPr>
          <a:xfrm>
            <a:off x="521500" y="594000"/>
            <a:ext cx="8100000" cy="42125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479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ende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359480" y="6183340"/>
            <a:ext cx="8263020" cy="4993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000" y="5940000"/>
            <a:ext cx="648000" cy="929244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155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522000" y="594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5441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&lt;datum&gt;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&lt;Titel van de presentatie&gt;</a:t>
            </a: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1968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ofdstuk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&lt;datum&gt;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&lt;Titel van de presentatie&gt;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smtClean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Ondertitel 2"/>
          <p:cNvSpPr>
            <a:spLocks noGrp="1"/>
          </p:cNvSpPr>
          <p:nvPr>
            <p:ph type="subTitle" idx="1"/>
          </p:nvPr>
        </p:nvSpPr>
        <p:spPr>
          <a:xfrm>
            <a:off x="522000" y="1650209"/>
            <a:ext cx="8100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8550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 met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&lt;datum&gt;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&lt;Titel van de presentatie&gt;</a:t>
            </a:r>
            <a:endParaRPr lang="nl-NL"/>
          </a:p>
        </p:txBody>
      </p:sp>
      <p:sp>
        <p:nvSpPr>
          <p:cNvPr id="9" name="Tijdelijke aanduiding voor grafiek 8"/>
          <p:cNvSpPr>
            <a:spLocks noGrp="1"/>
          </p:cNvSpPr>
          <p:nvPr>
            <p:ph type="chart" sz="quarter" idx="13"/>
          </p:nvPr>
        </p:nvSpPr>
        <p:spPr>
          <a:xfrm>
            <a:off x="4647600" y="1652400"/>
            <a:ext cx="39749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smtClean="0"/>
              <a:t>Klik op het pictogram als u een grafiek wilt toevoegen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652001"/>
            <a:ext cx="4039200" cy="412491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145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 met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&lt;datum&gt;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&lt;Titel van de presentatie&gt;</a:t>
            </a:r>
            <a:endParaRPr lang="nl-NL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652400"/>
            <a:ext cx="4039200" cy="41256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4647600" y="1652400"/>
            <a:ext cx="39749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72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dia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&lt;datum&gt;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&lt;Titel van de presentatie&gt;</a:t>
            </a:r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1652400"/>
            <a:ext cx="81010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330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dia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&lt;datum&gt;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&lt;Titel van de presentatie&gt;</a:t>
            </a:r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592931"/>
            <a:ext cx="8101000" cy="518506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5853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799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grpSp>
        <p:nvGrpSpPr>
          <p:cNvPr id="25" name="Groep 24"/>
          <p:cNvGrpSpPr/>
          <p:nvPr userDrawn="1"/>
        </p:nvGrpSpPr>
        <p:grpSpPr>
          <a:xfrm>
            <a:off x="5867400" y="6264275"/>
            <a:ext cx="2427288" cy="301626"/>
            <a:chOff x="5867400" y="6264275"/>
            <a:chExt cx="2427288" cy="301626"/>
          </a:xfrm>
        </p:grpSpPr>
        <p:sp>
          <p:nvSpPr>
            <p:cNvPr id="15" name="Freeform 10"/>
            <p:cNvSpPr>
              <a:spLocks noEditPoints="1"/>
            </p:cNvSpPr>
            <p:nvPr userDrawn="1"/>
          </p:nvSpPr>
          <p:spPr bwMode="auto">
            <a:xfrm>
              <a:off x="5867400" y="6264275"/>
              <a:ext cx="258763" cy="295275"/>
            </a:xfrm>
            <a:custGeom>
              <a:avLst/>
              <a:gdLst>
                <a:gd name="T0" fmla="*/ 389 w 407"/>
                <a:gd name="T1" fmla="*/ 424 h 463"/>
                <a:gd name="T2" fmla="*/ 352 w 407"/>
                <a:gd name="T3" fmla="*/ 397 h 463"/>
                <a:gd name="T4" fmla="*/ 248 w 407"/>
                <a:gd name="T5" fmla="*/ 229 h 463"/>
                <a:gd name="T6" fmla="*/ 346 w 407"/>
                <a:gd name="T7" fmla="*/ 108 h 463"/>
                <a:gd name="T8" fmla="*/ 185 w 407"/>
                <a:gd name="T9" fmla="*/ 0 h 463"/>
                <a:gd name="T10" fmla="*/ 8 w 407"/>
                <a:gd name="T11" fmla="*/ 0 h 463"/>
                <a:gd name="T12" fmla="*/ 0 w 407"/>
                <a:gd name="T13" fmla="*/ 11 h 463"/>
                <a:gd name="T14" fmla="*/ 0 w 407"/>
                <a:gd name="T15" fmla="*/ 24 h 463"/>
                <a:gd name="T16" fmla="*/ 17 w 407"/>
                <a:gd name="T17" fmla="*/ 39 h 463"/>
                <a:gd name="T18" fmla="*/ 46 w 407"/>
                <a:gd name="T19" fmla="*/ 47 h 463"/>
                <a:gd name="T20" fmla="*/ 46 w 407"/>
                <a:gd name="T21" fmla="*/ 417 h 463"/>
                <a:gd name="T22" fmla="*/ 17 w 407"/>
                <a:gd name="T23" fmla="*/ 424 h 463"/>
                <a:gd name="T24" fmla="*/ 0 w 407"/>
                <a:gd name="T25" fmla="*/ 440 h 463"/>
                <a:gd name="T26" fmla="*/ 0 w 407"/>
                <a:gd name="T27" fmla="*/ 453 h 463"/>
                <a:gd name="T28" fmla="*/ 8 w 407"/>
                <a:gd name="T29" fmla="*/ 463 h 463"/>
                <a:gd name="T30" fmla="*/ 167 w 407"/>
                <a:gd name="T31" fmla="*/ 463 h 463"/>
                <a:gd name="T32" fmla="*/ 176 w 407"/>
                <a:gd name="T33" fmla="*/ 453 h 463"/>
                <a:gd name="T34" fmla="*/ 176 w 407"/>
                <a:gd name="T35" fmla="*/ 440 h 463"/>
                <a:gd name="T36" fmla="*/ 158 w 407"/>
                <a:gd name="T37" fmla="*/ 424 h 463"/>
                <a:gd name="T38" fmla="*/ 129 w 407"/>
                <a:gd name="T39" fmla="*/ 417 h 463"/>
                <a:gd name="T40" fmla="*/ 129 w 407"/>
                <a:gd name="T41" fmla="*/ 242 h 463"/>
                <a:gd name="T42" fmla="*/ 171 w 407"/>
                <a:gd name="T43" fmla="*/ 242 h 463"/>
                <a:gd name="T44" fmla="*/ 287 w 407"/>
                <a:gd name="T45" fmla="*/ 452 h 463"/>
                <a:gd name="T46" fmla="*/ 309 w 407"/>
                <a:gd name="T47" fmla="*/ 463 h 463"/>
                <a:gd name="T48" fmla="*/ 398 w 407"/>
                <a:gd name="T49" fmla="*/ 463 h 463"/>
                <a:gd name="T50" fmla="*/ 407 w 407"/>
                <a:gd name="T51" fmla="*/ 453 h 463"/>
                <a:gd name="T52" fmla="*/ 407 w 407"/>
                <a:gd name="T53" fmla="*/ 440 h 463"/>
                <a:gd name="T54" fmla="*/ 389 w 407"/>
                <a:gd name="T55" fmla="*/ 424 h 463"/>
                <a:gd name="T56" fmla="*/ 145 w 407"/>
                <a:gd name="T57" fmla="*/ 203 h 463"/>
                <a:gd name="T58" fmla="*/ 130 w 407"/>
                <a:gd name="T59" fmla="*/ 203 h 463"/>
                <a:gd name="T60" fmla="*/ 130 w 407"/>
                <a:gd name="T61" fmla="*/ 43 h 463"/>
                <a:gd name="T62" fmla="*/ 162 w 407"/>
                <a:gd name="T63" fmla="*/ 43 h 463"/>
                <a:gd name="T64" fmla="*/ 257 w 407"/>
                <a:gd name="T65" fmla="*/ 121 h 463"/>
                <a:gd name="T66" fmla="*/ 145 w 407"/>
                <a:gd name="T67" fmla="*/ 203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07" h="463">
                  <a:moveTo>
                    <a:pt x="389" y="424"/>
                  </a:moveTo>
                  <a:cubicBezTo>
                    <a:pt x="371" y="420"/>
                    <a:pt x="367" y="417"/>
                    <a:pt x="352" y="397"/>
                  </a:cubicBezTo>
                  <a:cubicBezTo>
                    <a:pt x="330" y="367"/>
                    <a:pt x="278" y="292"/>
                    <a:pt x="248" y="229"/>
                  </a:cubicBezTo>
                  <a:cubicBezTo>
                    <a:pt x="304" y="209"/>
                    <a:pt x="346" y="170"/>
                    <a:pt x="346" y="108"/>
                  </a:cubicBezTo>
                  <a:cubicBezTo>
                    <a:pt x="346" y="20"/>
                    <a:pt x="261" y="0"/>
                    <a:pt x="18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1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35"/>
                    <a:pt x="4" y="35"/>
                    <a:pt x="17" y="39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46" y="417"/>
                    <a:pt x="46" y="417"/>
                    <a:pt x="46" y="417"/>
                  </a:cubicBezTo>
                  <a:cubicBezTo>
                    <a:pt x="17" y="424"/>
                    <a:pt x="17" y="424"/>
                    <a:pt x="17" y="424"/>
                  </a:cubicBezTo>
                  <a:cubicBezTo>
                    <a:pt x="4" y="428"/>
                    <a:pt x="0" y="429"/>
                    <a:pt x="0" y="440"/>
                  </a:cubicBezTo>
                  <a:cubicBezTo>
                    <a:pt x="0" y="453"/>
                    <a:pt x="0" y="453"/>
                    <a:pt x="0" y="453"/>
                  </a:cubicBezTo>
                  <a:cubicBezTo>
                    <a:pt x="0" y="459"/>
                    <a:pt x="1" y="463"/>
                    <a:pt x="8" y="463"/>
                  </a:cubicBezTo>
                  <a:cubicBezTo>
                    <a:pt x="167" y="463"/>
                    <a:pt x="167" y="463"/>
                    <a:pt x="167" y="463"/>
                  </a:cubicBezTo>
                  <a:cubicBezTo>
                    <a:pt x="175" y="463"/>
                    <a:pt x="176" y="459"/>
                    <a:pt x="176" y="453"/>
                  </a:cubicBezTo>
                  <a:cubicBezTo>
                    <a:pt x="176" y="440"/>
                    <a:pt x="176" y="440"/>
                    <a:pt x="176" y="440"/>
                  </a:cubicBezTo>
                  <a:cubicBezTo>
                    <a:pt x="176" y="429"/>
                    <a:pt x="172" y="428"/>
                    <a:pt x="158" y="424"/>
                  </a:cubicBezTo>
                  <a:cubicBezTo>
                    <a:pt x="129" y="417"/>
                    <a:pt x="129" y="417"/>
                    <a:pt x="129" y="417"/>
                  </a:cubicBezTo>
                  <a:cubicBezTo>
                    <a:pt x="129" y="242"/>
                    <a:pt x="129" y="242"/>
                    <a:pt x="129" y="242"/>
                  </a:cubicBezTo>
                  <a:cubicBezTo>
                    <a:pt x="171" y="242"/>
                    <a:pt x="171" y="242"/>
                    <a:pt x="171" y="242"/>
                  </a:cubicBezTo>
                  <a:cubicBezTo>
                    <a:pt x="201" y="311"/>
                    <a:pt x="266" y="424"/>
                    <a:pt x="287" y="452"/>
                  </a:cubicBezTo>
                  <a:cubicBezTo>
                    <a:pt x="295" y="463"/>
                    <a:pt x="298" y="463"/>
                    <a:pt x="309" y="463"/>
                  </a:cubicBezTo>
                  <a:cubicBezTo>
                    <a:pt x="398" y="463"/>
                    <a:pt x="398" y="463"/>
                    <a:pt x="398" y="463"/>
                  </a:cubicBezTo>
                  <a:cubicBezTo>
                    <a:pt x="406" y="463"/>
                    <a:pt x="407" y="459"/>
                    <a:pt x="407" y="453"/>
                  </a:cubicBezTo>
                  <a:cubicBezTo>
                    <a:pt x="407" y="440"/>
                    <a:pt x="407" y="440"/>
                    <a:pt x="407" y="440"/>
                  </a:cubicBezTo>
                  <a:cubicBezTo>
                    <a:pt x="407" y="427"/>
                    <a:pt x="400" y="428"/>
                    <a:pt x="389" y="424"/>
                  </a:cubicBezTo>
                  <a:close/>
                  <a:moveTo>
                    <a:pt x="145" y="203"/>
                  </a:moveTo>
                  <a:cubicBezTo>
                    <a:pt x="130" y="203"/>
                    <a:pt x="130" y="203"/>
                    <a:pt x="130" y="203"/>
                  </a:cubicBezTo>
                  <a:cubicBezTo>
                    <a:pt x="130" y="43"/>
                    <a:pt x="130" y="43"/>
                    <a:pt x="130" y="43"/>
                  </a:cubicBezTo>
                  <a:cubicBezTo>
                    <a:pt x="162" y="43"/>
                    <a:pt x="162" y="43"/>
                    <a:pt x="162" y="43"/>
                  </a:cubicBezTo>
                  <a:cubicBezTo>
                    <a:pt x="222" y="43"/>
                    <a:pt x="257" y="66"/>
                    <a:pt x="257" y="121"/>
                  </a:cubicBezTo>
                  <a:cubicBezTo>
                    <a:pt x="257" y="189"/>
                    <a:pt x="205" y="203"/>
                    <a:pt x="145" y="2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6350000" y="6264275"/>
              <a:ext cx="220663" cy="301625"/>
            </a:xfrm>
            <a:custGeom>
              <a:avLst/>
              <a:gdLst>
                <a:gd name="T0" fmla="*/ 331 w 348"/>
                <a:gd name="T1" fmla="*/ 428 h 473"/>
                <a:gd name="T2" fmla="*/ 299 w 348"/>
                <a:gd name="T3" fmla="*/ 418 h 473"/>
                <a:gd name="T4" fmla="*/ 299 w 348"/>
                <a:gd name="T5" fmla="*/ 16 h 473"/>
                <a:gd name="T6" fmla="*/ 284 w 348"/>
                <a:gd name="T7" fmla="*/ 0 h 473"/>
                <a:gd name="T8" fmla="*/ 186 w 348"/>
                <a:gd name="T9" fmla="*/ 0 h 473"/>
                <a:gd name="T10" fmla="*/ 178 w 348"/>
                <a:gd name="T11" fmla="*/ 11 h 473"/>
                <a:gd name="T12" fmla="*/ 178 w 348"/>
                <a:gd name="T13" fmla="*/ 19 h 473"/>
                <a:gd name="T14" fmla="*/ 196 w 348"/>
                <a:gd name="T15" fmla="*/ 36 h 473"/>
                <a:gd name="T16" fmla="*/ 227 w 348"/>
                <a:gd name="T17" fmla="*/ 45 h 473"/>
                <a:gd name="T18" fmla="*/ 227 w 348"/>
                <a:gd name="T19" fmla="*/ 158 h 473"/>
                <a:gd name="T20" fmla="*/ 153 w 348"/>
                <a:gd name="T21" fmla="*/ 133 h 473"/>
                <a:gd name="T22" fmla="*/ 0 w 348"/>
                <a:gd name="T23" fmla="*/ 313 h 473"/>
                <a:gd name="T24" fmla="*/ 123 w 348"/>
                <a:gd name="T25" fmla="*/ 473 h 473"/>
                <a:gd name="T26" fmla="*/ 227 w 348"/>
                <a:gd name="T27" fmla="*/ 420 h 473"/>
                <a:gd name="T28" fmla="*/ 227 w 348"/>
                <a:gd name="T29" fmla="*/ 447 h 473"/>
                <a:gd name="T30" fmla="*/ 242 w 348"/>
                <a:gd name="T31" fmla="*/ 463 h 473"/>
                <a:gd name="T32" fmla="*/ 340 w 348"/>
                <a:gd name="T33" fmla="*/ 463 h 473"/>
                <a:gd name="T34" fmla="*/ 348 w 348"/>
                <a:gd name="T35" fmla="*/ 453 h 473"/>
                <a:gd name="T36" fmla="*/ 348 w 348"/>
                <a:gd name="T37" fmla="*/ 444 h 473"/>
                <a:gd name="T38" fmla="*/ 331 w 348"/>
                <a:gd name="T39" fmla="*/ 428 h 473"/>
                <a:gd name="T40" fmla="*/ 227 w 348"/>
                <a:gd name="T41" fmla="*/ 379 h 473"/>
                <a:gd name="T42" fmla="*/ 153 w 348"/>
                <a:gd name="T43" fmla="*/ 418 h 473"/>
                <a:gd name="T44" fmla="*/ 77 w 348"/>
                <a:gd name="T45" fmla="*/ 299 h 473"/>
                <a:gd name="T46" fmla="*/ 158 w 348"/>
                <a:gd name="T47" fmla="*/ 179 h 473"/>
                <a:gd name="T48" fmla="*/ 227 w 348"/>
                <a:gd name="T49" fmla="*/ 299 h 473"/>
                <a:gd name="T50" fmla="*/ 227 w 348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8" h="473">
                  <a:moveTo>
                    <a:pt x="331" y="428"/>
                  </a:moveTo>
                  <a:cubicBezTo>
                    <a:pt x="299" y="418"/>
                    <a:pt x="299" y="418"/>
                    <a:pt x="299" y="418"/>
                  </a:cubicBezTo>
                  <a:cubicBezTo>
                    <a:pt x="299" y="16"/>
                    <a:pt x="299" y="16"/>
                    <a:pt x="299" y="16"/>
                  </a:cubicBezTo>
                  <a:cubicBezTo>
                    <a:pt x="299" y="6"/>
                    <a:pt x="296" y="0"/>
                    <a:pt x="284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5" y="148"/>
                    <a:pt x="190" y="133"/>
                    <a:pt x="153" y="133"/>
                  </a:cubicBezTo>
                  <a:cubicBezTo>
                    <a:pt x="81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8" y="459"/>
                    <a:pt x="348" y="453"/>
                  </a:cubicBezTo>
                  <a:cubicBezTo>
                    <a:pt x="348" y="444"/>
                    <a:pt x="348" y="444"/>
                    <a:pt x="348" y="444"/>
                  </a:cubicBezTo>
                  <a:cubicBezTo>
                    <a:pt x="348" y="432"/>
                    <a:pt x="344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5" y="401"/>
                    <a:pt x="181" y="418"/>
                    <a:pt x="153" y="418"/>
                  </a:cubicBezTo>
                  <a:cubicBezTo>
                    <a:pt x="100" y="418"/>
                    <a:pt x="77" y="362"/>
                    <a:pt x="77" y="299"/>
                  </a:cubicBezTo>
                  <a:cubicBezTo>
                    <a:pt x="77" y="225"/>
                    <a:pt x="109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2"/>
            <p:cNvSpPr>
              <a:spLocks/>
            </p:cNvSpPr>
            <p:nvPr userDrawn="1"/>
          </p:nvSpPr>
          <p:spPr bwMode="auto">
            <a:xfrm>
              <a:off x="7032625" y="6354763"/>
              <a:ext cx="234950" cy="211138"/>
            </a:xfrm>
            <a:custGeom>
              <a:avLst/>
              <a:gdLst>
                <a:gd name="T0" fmla="*/ 323 w 372"/>
                <a:gd name="T1" fmla="*/ 15 h 330"/>
                <a:gd name="T2" fmla="*/ 308 w 372"/>
                <a:gd name="T3" fmla="*/ 0 h 330"/>
                <a:gd name="T4" fmla="*/ 210 w 372"/>
                <a:gd name="T5" fmla="*/ 0 h 330"/>
                <a:gd name="T6" fmla="*/ 202 w 372"/>
                <a:gd name="T7" fmla="*/ 10 h 330"/>
                <a:gd name="T8" fmla="*/ 202 w 372"/>
                <a:gd name="T9" fmla="*/ 19 h 330"/>
                <a:gd name="T10" fmla="*/ 219 w 372"/>
                <a:gd name="T11" fmla="*/ 35 h 330"/>
                <a:gd name="T12" fmla="*/ 251 w 372"/>
                <a:gd name="T13" fmla="*/ 44 h 330"/>
                <a:gd name="T14" fmla="*/ 251 w 372"/>
                <a:gd name="T15" fmla="*/ 236 h 330"/>
                <a:gd name="T16" fmla="*/ 176 w 372"/>
                <a:gd name="T17" fmla="*/ 275 h 330"/>
                <a:gd name="T18" fmla="*/ 121 w 372"/>
                <a:gd name="T19" fmla="*/ 169 h 330"/>
                <a:gd name="T20" fmla="*/ 121 w 372"/>
                <a:gd name="T21" fmla="*/ 15 h 330"/>
                <a:gd name="T22" fmla="*/ 106 w 372"/>
                <a:gd name="T23" fmla="*/ 0 h 330"/>
                <a:gd name="T24" fmla="*/ 8 w 372"/>
                <a:gd name="T25" fmla="*/ 0 h 330"/>
                <a:gd name="T26" fmla="*/ 0 w 372"/>
                <a:gd name="T27" fmla="*/ 10 h 330"/>
                <a:gd name="T28" fmla="*/ 0 w 372"/>
                <a:gd name="T29" fmla="*/ 19 h 330"/>
                <a:gd name="T30" fmla="*/ 18 w 372"/>
                <a:gd name="T31" fmla="*/ 35 h 330"/>
                <a:gd name="T32" fmla="*/ 49 w 372"/>
                <a:gd name="T33" fmla="*/ 44 h 330"/>
                <a:gd name="T34" fmla="*/ 49 w 372"/>
                <a:gd name="T35" fmla="*/ 207 h 330"/>
                <a:gd name="T36" fmla="*/ 145 w 372"/>
                <a:gd name="T37" fmla="*/ 330 h 330"/>
                <a:gd name="T38" fmla="*/ 251 w 372"/>
                <a:gd name="T39" fmla="*/ 277 h 330"/>
                <a:gd name="T40" fmla="*/ 251 w 372"/>
                <a:gd name="T41" fmla="*/ 304 h 330"/>
                <a:gd name="T42" fmla="*/ 266 w 372"/>
                <a:gd name="T43" fmla="*/ 320 h 330"/>
                <a:gd name="T44" fmla="*/ 364 w 372"/>
                <a:gd name="T45" fmla="*/ 320 h 330"/>
                <a:gd name="T46" fmla="*/ 372 w 372"/>
                <a:gd name="T47" fmla="*/ 310 h 330"/>
                <a:gd name="T48" fmla="*/ 372 w 372"/>
                <a:gd name="T49" fmla="*/ 301 h 330"/>
                <a:gd name="T50" fmla="*/ 354 w 372"/>
                <a:gd name="T51" fmla="*/ 285 h 330"/>
                <a:gd name="T52" fmla="*/ 323 w 372"/>
                <a:gd name="T53" fmla="*/ 275 h 330"/>
                <a:gd name="T54" fmla="*/ 323 w 372"/>
                <a:gd name="T55" fmla="*/ 15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72" h="330">
                  <a:moveTo>
                    <a:pt x="323" y="15"/>
                  </a:moveTo>
                  <a:cubicBezTo>
                    <a:pt x="323" y="6"/>
                    <a:pt x="320" y="0"/>
                    <a:pt x="3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02" y="0"/>
                    <a:pt x="202" y="4"/>
                    <a:pt x="202" y="10"/>
                  </a:cubicBezTo>
                  <a:cubicBezTo>
                    <a:pt x="202" y="19"/>
                    <a:pt x="202" y="19"/>
                    <a:pt x="202" y="19"/>
                  </a:cubicBezTo>
                  <a:cubicBezTo>
                    <a:pt x="202" y="31"/>
                    <a:pt x="206" y="31"/>
                    <a:pt x="219" y="35"/>
                  </a:cubicBezTo>
                  <a:cubicBezTo>
                    <a:pt x="251" y="44"/>
                    <a:pt x="251" y="44"/>
                    <a:pt x="251" y="44"/>
                  </a:cubicBezTo>
                  <a:cubicBezTo>
                    <a:pt x="251" y="236"/>
                    <a:pt x="251" y="236"/>
                    <a:pt x="251" y="236"/>
                  </a:cubicBezTo>
                  <a:cubicBezTo>
                    <a:pt x="224" y="264"/>
                    <a:pt x="204" y="275"/>
                    <a:pt x="176" y="275"/>
                  </a:cubicBezTo>
                  <a:cubicBezTo>
                    <a:pt x="125" y="275"/>
                    <a:pt x="121" y="236"/>
                    <a:pt x="121" y="169"/>
                  </a:cubicBezTo>
                  <a:cubicBezTo>
                    <a:pt x="121" y="15"/>
                    <a:pt x="121" y="15"/>
                    <a:pt x="121" y="15"/>
                  </a:cubicBezTo>
                  <a:cubicBezTo>
                    <a:pt x="121" y="6"/>
                    <a:pt x="118" y="0"/>
                    <a:pt x="10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207"/>
                    <a:pt x="49" y="207"/>
                    <a:pt x="49" y="207"/>
                  </a:cubicBezTo>
                  <a:cubicBezTo>
                    <a:pt x="49" y="309"/>
                    <a:pt x="96" y="330"/>
                    <a:pt x="145" y="330"/>
                  </a:cubicBezTo>
                  <a:cubicBezTo>
                    <a:pt x="188" y="330"/>
                    <a:pt x="220" y="312"/>
                    <a:pt x="251" y="277"/>
                  </a:cubicBezTo>
                  <a:cubicBezTo>
                    <a:pt x="251" y="304"/>
                    <a:pt x="251" y="304"/>
                    <a:pt x="251" y="304"/>
                  </a:cubicBezTo>
                  <a:cubicBezTo>
                    <a:pt x="251" y="314"/>
                    <a:pt x="254" y="320"/>
                    <a:pt x="266" y="320"/>
                  </a:cubicBezTo>
                  <a:cubicBezTo>
                    <a:pt x="364" y="320"/>
                    <a:pt x="364" y="320"/>
                    <a:pt x="364" y="320"/>
                  </a:cubicBezTo>
                  <a:cubicBezTo>
                    <a:pt x="371" y="320"/>
                    <a:pt x="372" y="316"/>
                    <a:pt x="372" y="310"/>
                  </a:cubicBezTo>
                  <a:cubicBezTo>
                    <a:pt x="372" y="301"/>
                    <a:pt x="372" y="301"/>
                    <a:pt x="372" y="301"/>
                  </a:cubicBezTo>
                  <a:cubicBezTo>
                    <a:pt x="372" y="289"/>
                    <a:pt x="368" y="289"/>
                    <a:pt x="354" y="285"/>
                  </a:cubicBezTo>
                  <a:cubicBezTo>
                    <a:pt x="323" y="275"/>
                    <a:pt x="323" y="275"/>
                    <a:pt x="323" y="275"/>
                  </a:cubicBezTo>
                  <a:lnTo>
                    <a:pt x="323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6140450" y="6348413"/>
              <a:ext cx="195263" cy="217488"/>
            </a:xfrm>
            <a:custGeom>
              <a:avLst/>
              <a:gdLst>
                <a:gd name="T0" fmla="*/ 289 w 307"/>
                <a:gd name="T1" fmla="*/ 295 h 340"/>
                <a:gd name="T2" fmla="*/ 258 w 307"/>
                <a:gd name="T3" fmla="*/ 285 h 340"/>
                <a:gd name="T4" fmla="*/ 258 w 307"/>
                <a:gd name="T5" fmla="*/ 106 h 340"/>
                <a:gd name="T6" fmla="*/ 130 w 307"/>
                <a:gd name="T7" fmla="*/ 0 h 340"/>
                <a:gd name="T8" fmla="*/ 45 w 307"/>
                <a:gd name="T9" fmla="*/ 12 h 340"/>
                <a:gd name="T10" fmla="*/ 22 w 307"/>
                <a:gd name="T11" fmla="*/ 39 h 340"/>
                <a:gd name="T12" fmla="*/ 18 w 307"/>
                <a:gd name="T13" fmla="*/ 74 h 340"/>
                <a:gd name="T14" fmla="*/ 24 w 307"/>
                <a:gd name="T15" fmla="*/ 84 h 340"/>
                <a:gd name="T16" fmla="*/ 43 w 307"/>
                <a:gd name="T17" fmla="*/ 76 h 340"/>
                <a:gd name="T18" fmla="*/ 125 w 307"/>
                <a:gd name="T19" fmla="*/ 54 h 340"/>
                <a:gd name="T20" fmla="*/ 185 w 307"/>
                <a:gd name="T21" fmla="*/ 118 h 340"/>
                <a:gd name="T22" fmla="*/ 185 w 307"/>
                <a:gd name="T23" fmla="*/ 151 h 340"/>
                <a:gd name="T24" fmla="*/ 63 w 307"/>
                <a:gd name="T25" fmla="*/ 176 h 340"/>
                <a:gd name="T26" fmla="*/ 0 w 307"/>
                <a:gd name="T27" fmla="*/ 250 h 340"/>
                <a:gd name="T28" fmla="*/ 83 w 307"/>
                <a:gd name="T29" fmla="*/ 340 h 340"/>
                <a:gd name="T30" fmla="*/ 185 w 307"/>
                <a:gd name="T31" fmla="*/ 290 h 340"/>
                <a:gd name="T32" fmla="*/ 185 w 307"/>
                <a:gd name="T33" fmla="*/ 314 h 340"/>
                <a:gd name="T34" fmla="*/ 200 w 307"/>
                <a:gd name="T35" fmla="*/ 330 h 340"/>
                <a:gd name="T36" fmla="*/ 298 w 307"/>
                <a:gd name="T37" fmla="*/ 330 h 340"/>
                <a:gd name="T38" fmla="*/ 307 w 307"/>
                <a:gd name="T39" fmla="*/ 320 h 340"/>
                <a:gd name="T40" fmla="*/ 307 w 307"/>
                <a:gd name="T41" fmla="*/ 311 h 340"/>
                <a:gd name="T42" fmla="*/ 289 w 307"/>
                <a:gd name="T43" fmla="*/ 295 h 340"/>
                <a:gd name="T44" fmla="*/ 185 w 307"/>
                <a:gd name="T45" fmla="*/ 254 h 340"/>
                <a:gd name="T46" fmla="*/ 116 w 307"/>
                <a:gd name="T47" fmla="*/ 285 h 340"/>
                <a:gd name="T48" fmla="*/ 78 w 307"/>
                <a:gd name="T49" fmla="*/ 244 h 340"/>
                <a:gd name="T50" fmla="*/ 114 w 307"/>
                <a:gd name="T51" fmla="*/ 201 h 340"/>
                <a:gd name="T52" fmla="*/ 185 w 307"/>
                <a:gd name="T53" fmla="*/ 184 h 340"/>
                <a:gd name="T54" fmla="*/ 185 w 307"/>
                <a:gd name="T55" fmla="*/ 25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07" h="340">
                  <a:moveTo>
                    <a:pt x="289" y="295"/>
                  </a:moveTo>
                  <a:cubicBezTo>
                    <a:pt x="258" y="285"/>
                    <a:pt x="258" y="285"/>
                    <a:pt x="258" y="285"/>
                  </a:cubicBezTo>
                  <a:cubicBezTo>
                    <a:pt x="258" y="106"/>
                    <a:pt x="258" y="106"/>
                    <a:pt x="258" y="106"/>
                  </a:cubicBezTo>
                  <a:cubicBezTo>
                    <a:pt x="258" y="27"/>
                    <a:pt x="202" y="0"/>
                    <a:pt x="130" y="0"/>
                  </a:cubicBezTo>
                  <a:cubicBezTo>
                    <a:pt x="87" y="0"/>
                    <a:pt x="52" y="10"/>
                    <a:pt x="45" y="12"/>
                  </a:cubicBezTo>
                  <a:cubicBezTo>
                    <a:pt x="27" y="17"/>
                    <a:pt x="24" y="21"/>
                    <a:pt x="22" y="39"/>
                  </a:cubicBezTo>
                  <a:cubicBezTo>
                    <a:pt x="18" y="74"/>
                    <a:pt x="18" y="74"/>
                    <a:pt x="18" y="74"/>
                  </a:cubicBezTo>
                  <a:cubicBezTo>
                    <a:pt x="18" y="81"/>
                    <a:pt x="20" y="84"/>
                    <a:pt x="24" y="84"/>
                  </a:cubicBezTo>
                  <a:cubicBezTo>
                    <a:pt x="30" y="84"/>
                    <a:pt x="38" y="79"/>
                    <a:pt x="43" y="76"/>
                  </a:cubicBezTo>
                  <a:cubicBezTo>
                    <a:pt x="65" y="64"/>
                    <a:pt x="98" y="54"/>
                    <a:pt x="125" y="54"/>
                  </a:cubicBezTo>
                  <a:cubicBezTo>
                    <a:pt x="182" y="54"/>
                    <a:pt x="185" y="92"/>
                    <a:pt x="185" y="118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63" y="176"/>
                    <a:pt x="63" y="176"/>
                    <a:pt x="63" y="176"/>
                  </a:cubicBezTo>
                  <a:cubicBezTo>
                    <a:pt x="22" y="184"/>
                    <a:pt x="0" y="203"/>
                    <a:pt x="0" y="250"/>
                  </a:cubicBezTo>
                  <a:cubicBezTo>
                    <a:pt x="0" y="302"/>
                    <a:pt x="27" y="340"/>
                    <a:pt x="83" y="340"/>
                  </a:cubicBezTo>
                  <a:cubicBezTo>
                    <a:pt x="119" y="340"/>
                    <a:pt x="145" y="328"/>
                    <a:pt x="185" y="290"/>
                  </a:cubicBezTo>
                  <a:cubicBezTo>
                    <a:pt x="185" y="314"/>
                    <a:pt x="185" y="314"/>
                    <a:pt x="185" y="314"/>
                  </a:cubicBezTo>
                  <a:cubicBezTo>
                    <a:pt x="185" y="324"/>
                    <a:pt x="188" y="330"/>
                    <a:pt x="200" y="330"/>
                  </a:cubicBezTo>
                  <a:cubicBezTo>
                    <a:pt x="298" y="330"/>
                    <a:pt x="298" y="330"/>
                    <a:pt x="298" y="330"/>
                  </a:cubicBezTo>
                  <a:cubicBezTo>
                    <a:pt x="305" y="330"/>
                    <a:pt x="307" y="326"/>
                    <a:pt x="307" y="320"/>
                  </a:cubicBezTo>
                  <a:cubicBezTo>
                    <a:pt x="307" y="311"/>
                    <a:pt x="307" y="311"/>
                    <a:pt x="307" y="311"/>
                  </a:cubicBezTo>
                  <a:cubicBezTo>
                    <a:pt x="307" y="299"/>
                    <a:pt x="303" y="299"/>
                    <a:pt x="289" y="295"/>
                  </a:cubicBezTo>
                  <a:close/>
                  <a:moveTo>
                    <a:pt x="185" y="254"/>
                  </a:moveTo>
                  <a:cubicBezTo>
                    <a:pt x="160" y="276"/>
                    <a:pt x="135" y="285"/>
                    <a:pt x="116" y="285"/>
                  </a:cubicBezTo>
                  <a:cubicBezTo>
                    <a:pt x="99" y="285"/>
                    <a:pt x="78" y="278"/>
                    <a:pt x="78" y="244"/>
                  </a:cubicBezTo>
                  <a:cubicBezTo>
                    <a:pt x="78" y="211"/>
                    <a:pt x="97" y="205"/>
                    <a:pt x="114" y="201"/>
                  </a:cubicBezTo>
                  <a:cubicBezTo>
                    <a:pt x="185" y="184"/>
                    <a:pt x="185" y="184"/>
                    <a:pt x="185" y="184"/>
                  </a:cubicBezTo>
                  <a:cubicBezTo>
                    <a:pt x="185" y="254"/>
                    <a:pt x="185" y="254"/>
                    <a:pt x="185" y="25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4"/>
            <p:cNvSpPr>
              <a:spLocks noEditPoints="1"/>
            </p:cNvSpPr>
            <p:nvPr userDrawn="1"/>
          </p:nvSpPr>
          <p:spPr bwMode="auto">
            <a:xfrm>
              <a:off x="6565900" y="6264275"/>
              <a:ext cx="222250" cy="301625"/>
            </a:xfrm>
            <a:custGeom>
              <a:avLst/>
              <a:gdLst>
                <a:gd name="T0" fmla="*/ 226 w 349"/>
                <a:gd name="T1" fmla="*/ 133 h 473"/>
                <a:gd name="T2" fmla="*/ 122 w 349"/>
                <a:gd name="T3" fmla="*/ 185 h 473"/>
                <a:gd name="T4" fmla="*/ 122 w 349"/>
                <a:gd name="T5" fmla="*/ 16 h 473"/>
                <a:gd name="T6" fmla="*/ 107 w 349"/>
                <a:gd name="T7" fmla="*/ 0 h 473"/>
                <a:gd name="T8" fmla="*/ 9 w 349"/>
                <a:gd name="T9" fmla="*/ 0 h 473"/>
                <a:gd name="T10" fmla="*/ 0 w 349"/>
                <a:gd name="T11" fmla="*/ 11 h 473"/>
                <a:gd name="T12" fmla="*/ 0 w 349"/>
                <a:gd name="T13" fmla="*/ 19 h 473"/>
                <a:gd name="T14" fmla="*/ 18 w 349"/>
                <a:gd name="T15" fmla="*/ 36 h 473"/>
                <a:gd name="T16" fmla="*/ 49 w 349"/>
                <a:gd name="T17" fmla="*/ 45 h 473"/>
                <a:gd name="T18" fmla="*/ 49 w 349"/>
                <a:gd name="T19" fmla="*/ 422 h 473"/>
                <a:gd name="T20" fmla="*/ 62 w 349"/>
                <a:gd name="T21" fmla="*/ 445 h 473"/>
                <a:gd name="T22" fmla="*/ 182 w 349"/>
                <a:gd name="T23" fmla="*/ 473 h 473"/>
                <a:gd name="T24" fmla="*/ 349 w 349"/>
                <a:gd name="T25" fmla="*/ 291 h 473"/>
                <a:gd name="T26" fmla="*/ 226 w 349"/>
                <a:gd name="T27" fmla="*/ 133 h 473"/>
                <a:gd name="T28" fmla="*/ 181 w 349"/>
                <a:gd name="T29" fmla="*/ 430 h 473"/>
                <a:gd name="T30" fmla="*/ 122 w 349"/>
                <a:gd name="T31" fmla="*/ 337 h 473"/>
                <a:gd name="T32" fmla="*/ 122 w 349"/>
                <a:gd name="T33" fmla="*/ 227 h 473"/>
                <a:gd name="T34" fmla="*/ 196 w 349"/>
                <a:gd name="T35" fmla="*/ 188 h 473"/>
                <a:gd name="T36" fmla="*/ 271 w 349"/>
                <a:gd name="T37" fmla="*/ 305 h 473"/>
                <a:gd name="T38" fmla="*/ 181 w 349"/>
                <a:gd name="T39" fmla="*/ 43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9" h="473">
                  <a:moveTo>
                    <a:pt x="226" y="133"/>
                  </a:moveTo>
                  <a:cubicBezTo>
                    <a:pt x="188" y="133"/>
                    <a:pt x="154" y="153"/>
                    <a:pt x="122" y="185"/>
                  </a:cubicBezTo>
                  <a:cubicBezTo>
                    <a:pt x="122" y="16"/>
                    <a:pt x="122" y="16"/>
                    <a:pt x="122" y="16"/>
                  </a:cubicBezTo>
                  <a:cubicBezTo>
                    <a:pt x="122" y="6"/>
                    <a:pt x="119" y="0"/>
                    <a:pt x="107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2" y="0"/>
                    <a:pt x="0" y="4"/>
                    <a:pt x="0" y="1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2"/>
                    <a:pt x="18" y="36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22"/>
                    <a:pt x="49" y="422"/>
                    <a:pt x="49" y="422"/>
                  </a:cubicBezTo>
                  <a:cubicBezTo>
                    <a:pt x="49" y="431"/>
                    <a:pt x="50" y="438"/>
                    <a:pt x="62" y="445"/>
                  </a:cubicBezTo>
                  <a:cubicBezTo>
                    <a:pt x="83" y="458"/>
                    <a:pt x="135" y="473"/>
                    <a:pt x="182" y="473"/>
                  </a:cubicBezTo>
                  <a:cubicBezTo>
                    <a:pt x="287" y="473"/>
                    <a:pt x="349" y="399"/>
                    <a:pt x="349" y="291"/>
                  </a:cubicBezTo>
                  <a:cubicBezTo>
                    <a:pt x="349" y="182"/>
                    <a:pt x="287" y="133"/>
                    <a:pt x="226" y="133"/>
                  </a:cubicBezTo>
                  <a:close/>
                  <a:moveTo>
                    <a:pt x="181" y="430"/>
                  </a:moveTo>
                  <a:cubicBezTo>
                    <a:pt x="131" y="430"/>
                    <a:pt x="122" y="385"/>
                    <a:pt x="122" y="337"/>
                  </a:cubicBezTo>
                  <a:cubicBezTo>
                    <a:pt x="122" y="227"/>
                    <a:pt x="122" y="227"/>
                    <a:pt x="122" y="227"/>
                  </a:cubicBezTo>
                  <a:cubicBezTo>
                    <a:pt x="143" y="205"/>
                    <a:pt x="168" y="188"/>
                    <a:pt x="196" y="188"/>
                  </a:cubicBezTo>
                  <a:cubicBezTo>
                    <a:pt x="249" y="188"/>
                    <a:pt x="271" y="244"/>
                    <a:pt x="271" y="305"/>
                  </a:cubicBezTo>
                  <a:cubicBezTo>
                    <a:pt x="271" y="390"/>
                    <a:pt x="229" y="430"/>
                    <a:pt x="181" y="4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7283450" y="6264275"/>
              <a:ext cx="222250" cy="301625"/>
            </a:xfrm>
            <a:custGeom>
              <a:avLst/>
              <a:gdLst>
                <a:gd name="T0" fmla="*/ 331 w 349"/>
                <a:gd name="T1" fmla="*/ 428 h 473"/>
                <a:gd name="T2" fmla="*/ 300 w 349"/>
                <a:gd name="T3" fmla="*/ 418 h 473"/>
                <a:gd name="T4" fmla="*/ 300 w 349"/>
                <a:gd name="T5" fmla="*/ 16 h 473"/>
                <a:gd name="T6" fmla="*/ 285 w 349"/>
                <a:gd name="T7" fmla="*/ 0 h 473"/>
                <a:gd name="T8" fmla="*/ 187 w 349"/>
                <a:gd name="T9" fmla="*/ 0 h 473"/>
                <a:gd name="T10" fmla="*/ 178 w 349"/>
                <a:gd name="T11" fmla="*/ 11 h 473"/>
                <a:gd name="T12" fmla="*/ 178 w 349"/>
                <a:gd name="T13" fmla="*/ 19 h 473"/>
                <a:gd name="T14" fmla="*/ 196 w 349"/>
                <a:gd name="T15" fmla="*/ 36 h 473"/>
                <a:gd name="T16" fmla="*/ 227 w 349"/>
                <a:gd name="T17" fmla="*/ 45 h 473"/>
                <a:gd name="T18" fmla="*/ 227 w 349"/>
                <a:gd name="T19" fmla="*/ 158 h 473"/>
                <a:gd name="T20" fmla="*/ 153 w 349"/>
                <a:gd name="T21" fmla="*/ 133 h 473"/>
                <a:gd name="T22" fmla="*/ 0 w 349"/>
                <a:gd name="T23" fmla="*/ 313 h 473"/>
                <a:gd name="T24" fmla="*/ 123 w 349"/>
                <a:gd name="T25" fmla="*/ 473 h 473"/>
                <a:gd name="T26" fmla="*/ 227 w 349"/>
                <a:gd name="T27" fmla="*/ 420 h 473"/>
                <a:gd name="T28" fmla="*/ 227 w 349"/>
                <a:gd name="T29" fmla="*/ 447 h 473"/>
                <a:gd name="T30" fmla="*/ 242 w 349"/>
                <a:gd name="T31" fmla="*/ 463 h 473"/>
                <a:gd name="T32" fmla="*/ 340 w 349"/>
                <a:gd name="T33" fmla="*/ 463 h 473"/>
                <a:gd name="T34" fmla="*/ 349 w 349"/>
                <a:gd name="T35" fmla="*/ 453 h 473"/>
                <a:gd name="T36" fmla="*/ 349 w 349"/>
                <a:gd name="T37" fmla="*/ 444 h 473"/>
                <a:gd name="T38" fmla="*/ 331 w 349"/>
                <a:gd name="T39" fmla="*/ 428 h 473"/>
                <a:gd name="T40" fmla="*/ 227 w 349"/>
                <a:gd name="T41" fmla="*/ 379 h 473"/>
                <a:gd name="T42" fmla="*/ 153 w 349"/>
                <a:gd name="T43" fmla="*/ 418 h 473"/>
                <a:gd name="T44" fmla="*/ 78 w 349"/>
                <a:gd name="T45" fmla="*/ 299 h 473"/>
                <a:gd name="T46" fmla="*/ 158 w 349"/>
                <a:gd name="T47" fmla="*/ 179 h 473"/>
                <a:gd name="T48" fmla="*/ 227 w 349"/>
                <a:gd name="T49" fmla="*/ 299 h 473"/>
                <a:gd name="T50" fmla="*/ 227 w 349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9" h="473">
                  <a:moveTo>
                    <a:pt x="331" y="428"/>
                  </a:moveTo>
                  <a:cubicBezTo>
                    <a:pt x="300" y="418"/>
                    <a:pt x="300" y="418"/>
                    <a:pt x="300" y="418"/>
                  </a:cubicBezTo>
                  <a:cubicBezTo>
                    <a:pt x="300" y="16"/>
                    <a:pt x="300" y="16"/>
                    <a:pt x="300" y="16"/>
                  </a:cubicBezTo>
                  <a:cubicBezTo>
                    <a:pt x="300" y="6"/>
                    <a:pt x="297" y="0"/>
                    <a:pt x="285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6" y="148"/>
                    <a:pt x="191" y="133"/>
                    <a:pt x="153" y="133"/>
                  </a:cubicBezTo>
                  <a:cubicBezTo>
                    <a:pt x="82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9" y="459"/>
                    <a:pt x="349" y="453"/>
                  </a:cubicBezTo>
                  <a:cubicBezTo>
                    <a:pt x="349" y="444"/>
                    <a:pt x="349" y="444"/>
                    <a:pt x="349" y="444"/>
                  </a:cubicBezTo>
                  <a:cubicBezTo>
                    <a:pt x="349" y="432"/>
                    <a:pt x="345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6" y="401"/>
                    <a:pt x="182" y="418"/>
                    <a:pt x="153" y="418"/>
                  </a:cubicBezTo>
                  <a:cubicBezTo>
                    <a:pt x="100" y="418"/>
                    <a:pt x="78" y="362"/>
                    <a:pt x="78" y="299"/>
                  </a:cubicBezTo>
                  <a:cubicBezTo>
                    <a:pt x="78" y="225"/>
                    <a:pt x="110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16"/>
            <p:cNvSpPr>
              <a:spLocks noEditPoints="1"/>
            </p:cNvSpPr>
            <p:nvPr userDrawn="1"/>
          </p:nvSpPr>
          <p:spPr bwMode="auto">
            <a:xfrm>
              <a:off x="6816725" y="6348413"/>
              <a:ext cx="204788" cy="217488"/>
            </a:xfrm>
            <a:custGeom>
              <a:avLst/>
              <a:gdLst>
                <a:gd name="T0" fmla="*/ 168 w 322"/>
                <a:gd name="T1" fmla="*/ 0 h 340"/>
                <a:gd name="T2" fmla="*/ 0 w 322"/>
                <a:gd name="T3" fmla="*/ 178 h 340"/>
                <a:gd name="T4" fmla="*/ 154 w 322"/>
                <a:gd name="T5" fmla="*/ 340 h 340"/>
                <a:gd name="T6" fmla="*/ 322 w 322"/>
                <a:gd name="T7" fmla="*/ 162 h 340"/>
                <a:gd name="T8" fmla="*/ 168 w 322"/>
                <a:gd name="T9" fmla="*/ 0 h 340"/>
                <a:gd name="T10" fmla="*/ 162 w 322"/>
                <a:gd name="T11" fmla="*/ 294 h 340"/>
                <a:gd name="T12" fmla="*/ 76 w 322"/>
                <a:gd name="T13" fmla="*/ 170 h 340"/>
                <a:gd name="T14" fmla="*/ 162 w 322"/>
                <a:gd name="T15" fmla="*/ 46 h 340"/>
                <a:gd name="T16" fmla="*/ 248 w 322"/>
                <a:gd name="T17" fmla="*/ 170 h 340"/>
                <a:gd name="T18" fmla="*/ 162 w 322"/>
                <a:gd name="T19" fmla="*/ 29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2" h="340">
                  <a:moveTo>
                    <a:pt x="168" y="0"/>
                  </a:moveTo>
                  <a:cubicBezTo>
                    <a:pt x="56" y="0"/>
                    <a:pt x="0" y="86"/>
                    <a:pt x="0" y="178"/>
                  </a:cubicBezTo>
                  <a:cubicBezTo>
                    <a:pt x="0" y="264"/>
                    <a:pt x="48" y="340"/>
                    <a:pt x="154" y="340"/>
                  </a:cubicBezTo>
                  <a:cubicBezTo>
                    <a:pt x="266" y="340"/>
                    <a:pt x="322" y="254"/>
                    <a:pt x="322" y="162"/>
                  </a:cubicBezTo>
                  <a:cubicBezTo>
                    <a:pt x="322" y="76"/>
                    <a:pt x="273" y="0"/>
                    <a:pt x="168" y="0"/>
                  </a:cubicBezTo>
                  <a:close/>
                  <a:moveTo>
                    <a:pt x="162" y="294"/>
                  </a:moveTo>
                  <a:cubicBezTo>
                    <a:pt x="108" y="294"/>
                    <a:pt x="76" y="241"/>
                    <a:pt x="76" y="170"/>
                  </a:cubicBezTo>
                  <a:cubicBezTo>
                    <a:pt x="76" y="100"/>
                    <a:pt x="107" y="46"/>
                    <a:pt x="162" y="46"/>
                  </a:cubicBezTo>
                  <a:cubicBezTo>
                    <a:pt x="215" y="46"/>
                    <a:pt x="248" y="98"/>
                    <a:pt x="248" y="170"/>
                  </a:cubicBezTo>
                  <a:cubicBezTo>
                    <a:pt x="248" y="240"/>
                    <a:pt x="216" y="294"/>
                    <a:pt x="162" y="2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17"/>
            <p:cNvSpPr>
              <a:spLocks/>
            </p:cNvSpPr>
            <p:nvPr userDrawn="1"/>
          </p:nvSpPr>
          <p:spPr bwMode="auto">
            <a:xfrm>
              <a:off x="8139113" y="6348413"/>
              <a:ext cx="155575" cy="217488"/>
            </a:xfrm>
            <a:custGeom>
              <a:avLst/>
              <a:gdLst>
                <a:gd name="T0" fmla="*/ 247 w 247"/>
                <a:gd name="T1" fmla="*/ 22 h 340"/>
                <a:gd name="T2" fmla="*/ 238 w 247"/>
                <a:gd name="T3" fmla="*/ 11 h 340"/>
                <a:gd name="T4" fmla="*/ 165 w 247"/>
                <a:gd name="T5" fmla="*/ 0 h 340"/>
                <a:gd name="T6" fmla="*/ 0 w 247"/>
                <a:gd name="T7" fmla="*/ 170 h 340"/>
                <a:gd name="T8" fmla="*/ 165 w 247"/>
                <a:gd name="T9" fmla="*/ 340 h 340"/>
                <a:gd name="T10" fmla="*/ 238 w 247"/>
                <a:gd name="T11" fmla="*/ 329 h 340"/>
                <a:gd name="T12" fmla="*/ 247 w 247"/>
                <a:gd name="T13" fmla="*/ 318 h 340"/>
                <a:gd name="T14" fmla="*/ 247 w 247"/>
                <a:gd name="T15" fmla="*/ 269 h 340"/>
                <a:gd name="T16" fmla="*/ 243 w 247"/>
                <a:gd name="T17" fmla="*/ 262 h 340"/>
                <a:gd name="T18" fmla="*/ 231 w 247"/>
                <a:gd name="T19" fmla="*/ 266 h 340"/>
                <a:gd name="T20" fmla="*/ 169 w 247"/>
                <a:gd name="T21" fmla="*/ 281 h 340"/>
                <a:gd name="T22" fmla="*/ 71 w 247"/>
                <a:gd name="T23" fmla="*/ 170 h 340"/>
                <a:gd name="T24" fmla="*/ 169 w 247"/>
                <a:gd name="T25" fmla="*/ 59 h 340"/>
                <a:gd name="T26" fmla="*/ 231 w 247"/>
                <a:gd name="T27" fmla="*/ 74 h 340"/>
                <a:gd name="T28" fmla="*/ 243 w 247"/>
                <a:gd name="T29" fmla="*/ 78 h 340"/>
                <a:gd name="T30" fmla="*/ 247 w 247"/>
                <a:gd name="T31" fmla="*/ 71 h 340"/>
                <a:gd name="T32" fmla="*/ 247 w 247"/>
                <a:gd name="T33" fmla="*/ 22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7" h="340">
                  <a:moveTo>
                    <a:pt x="247" y="22"/>
                  </a:moveTo>
                  <a:cubicBezTo>
                    <a:pt x="247" y="14"/>
                    <a:pt x="245" y="14"/>
                    <a:pt x="238" y="11"/>
                  </a:cubicBezTo>
                  <a:cubicBezTo>
                    <a:pt x="222" y="5"/>
                    <a:pt x="194" y="0"/>
                    <a:pt x="165" y="0"/>
                  </a:cubicBezTo>
                  <a:cubicBezTo>
                    <a:pt x="34" y="0"/>
                    <a:pt x="0" y="92"/>
                    <a:pt x="0" y="170"/>
                  </a:cubicBezTo>
                  <a:cubicBezTo>
                    <a:pt x="0" y="249"/>
                    <a:pt x="33" y="340"/>
                    <a:pt x="165" y="340"/>
                  </a:cubicBezTo>
                  <a:cubicBezTo>
                    <a:pt x="194" y="340"/>
                    <a:pt x="222" y="335"/>
                    <a:pt x="238" y="329"/>
                  </a:cubicBezTo>
                  <a:cubicBezTo>
                    <a:pt x="245" y="326"/>
                    <a:pt x="247" y="326"/>
                    <a:pt x="247" y="318"/>
                  </a:cubicBezTo>
                  <a:cubicBezTo>
                    <a:pt x="247" y="269"/>
                    <a:pt x="247" y="269"/>
                    <a:pt x="247" y="269"/>
                  </a:cubicBezTo>
                  <a:cubicBezTo>
                    <a:pt x="247" y="264"/>
                    <a:pt x="246" y="262"/>
                    <a:pt x="243" y="262"/>
                  </a:cubicBezTo>
                  <a:cubicBezTo>
                    <a:pt x="241" y="262"/>
                    <a:pt x="237" y="264"/>
                    <a:pt x="231" y="266"/>
                  </a:cubicBezTo>
                  <a:cubicBezTo>
                    <a:pt x="221" y="271"/>
                    <a:pt x="199" y="281"/>
                    <a:pt x="169" y="281"/>
                  </a:cubicBezTo>
                  <a:cubicBezTo>
                    <a:pt x="108" y="281"/>
                    <a:pt x="71" y="244"/>
                    <a:pt x="71" y="170"/>
                  </a:cubicBezTo>
                  <a:cubicBezTo>
                    <a:pt x="71" y="95"/>
                    <a:pt x="108" y="59"/>
                    <a:pt x="169" y="59"/>
                  </a:cubicBezTo>
                  <a:cubicBezTo>
                    <a:pt x="199" y="59"/>
                    <a:pt x="221" y="69"/>
                    <a:pt x="231" y="74"/>
                  </a:cubicBezTo>
                  <a:cubicBezTo>
                    <a:pt x="237" y="76"/>
                    <a:pt x="241" y="78"/>
                    <a:pt x="243" y="78"/>
                  </a:cubicBezTo>
                  <a:cubicBezTo>
                    <a:pt x="246" y="78"/>
                    <a:pt x="247" y="76"/>
                    <a:pt x="247" y="71"/>
                  </a:cubicBezTo>
                  <a:lnTo>
                    <a:pt x="247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8"/>
            <p:cNvSpPr>
              <a:spLocks/>
            </p:cNvSpPr>
            <p:nvPr userDrawn="1"/>
          </p:nvSpPr>
          <p:spPr bwMode="auto">
            <a:xfrm>
              <a:off x="7542213" y="6354763"/>
              <a:ext cx="200025" cy="211138"/>
            </a:xfrm>
            <a:custGeom>
              <a:avLst/>
              <a:gdLst>
                <a:gd name="T0" fmla="*/ 9 w 317"/>
                <a:gd name="T1" fmla="*/ 0 h 330"/>
                <a:gd name="T2" fmla="*/ 0 w 317"/>
                <a:gd name="T3" fmla="*/ 10 h 330"/>
                <a:gd name="T4" fmla="*/ 0 w 317"/>
                <a:gd name="T5" fmla="*/ 19 h 330"/>
                <a:gd name="T6" fmla="*/ 18 w 317"/>
                <a:gd name="T7" fmla="*/ 35 h 330"/>
                <a:gd name="T8" fmla="*/ 49 w 317"/>
                <a:gd name="T9" fmla="*/ 44 h 330"/>
                <a:gd name="T10" fmla="*/ 49 w 317"/>
                <a:gd name="T11" fmla="*/ 193 h 330"/>
                <a:gd name="T12" fmla="*/ 152 w 317"/>
                <a:gd name="T13" fmla="*/ 330 h 330"/>
                <a:gd name="T14" fmla="*/ 247 w 317"/>
                <a:gd name="T15" fmla="*/ 280 h 330"/>
                <a:gd name="T16" fmla="*/ 249 w 317"/>
                <a:gd name="T17" fmla="*/ 280 h 330"/>
                <a:gd name="T18" fmla="*/ 249 w 317"/>
                <a:gd name="T19" fmla="*/ 312 h 330"/>
                <a:gd name="T20" fmla="*/ 257 w 317"/>
                <a:gd name="T21" fmla="*/ 320 h 330"/>
                <a:gd name="T22" fmla="*/ 309 w 317"/>
                <a:gd name="T23" fmla="*/ 320 h 330"/>
                <a:gd name="T24" fmla="*/ 317 w 317"/>
                <a:gd name="T25" fmla="*/ 312 h 330"/>
                <a:gd name="T26" fmla="*/ 317 w 317"/>
                <a:gd name="T27" fmla="*/ 8 h 330"/>
                <a:gd name="T28" fmla="*/ 309 w 317"/>
                <a:gd name="T29" fmla="*/ 0 h 330"/>
                <a:gd name="T30" fmla="*/ 255 w 317"/>
                <a:gd name="T31" fmla="*/ 0 h 330"/>
                <a:gd name="T32" fmla="*/ 247 w 317"/>
                <a:gd name="T33" fmla="*/ 8 h 330"/>
                <a:gd name="T34" fmla="*/ 247 w 317"/>
                <a:gd name="T35" fmla="*/ 226 h 330"/>
                <a:gd name="T36" fmla="*/ 173 w 317"/>
                <a:gd name="T37" fmla="*/ 268 h 330"/>
                <a:gd name="T38" fmla="*/ 119 w 317"/>
                <a:gd name="T39" fmla="*/ 173 h 330"/>
                <a:gd name="T40" fmla="*/ 119 w 317"/>
                <a:gd name="T41" fmla="*/ 8 h 330"/>
                <a:gd name="T42" fmla="*/ 111 w 317"/>
                <a:gd name="T43" fmla="*/ 0 h 330"/>
                <a:gd name="T44" fmla="*/ 9 w 317"/>
                <a:gd name="T4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7" h="330">
                  <a:moveTo>
                    <a:pt x="9" y="0"/>
                  </a:move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193"/>
                    <a:pt x="49" y="193"/>
                    <a:pt x="49" y="193"/>
                  </a:cubicBezTo>
                  <a:cubicBezTo>
                    <a:pt x="49" y="306"/>
                    <a:pt x="99" y="330"/>
                    <a:pt x="152" y="330"/>
                  </a:cubicBezTo>
                  <a:cubicBezTo>
                    <a:pt x="194" y="330"/>
                    <a:pt x="221" y="314"/>
                    <a:pt x="247" y="280"/>
                  </a:cubicBezTo>
                  <a:cubicBezTo>
                    <a:pt x="249" y="280"/>
                    <a:pt x="249" y="280"/>
                    <a:pt x="249" y="280"/>
                  </a:cubicBezTo>
                  <a:cubicBezTo>
                    <a:pt x="249" y="312"/>
                    <a:pt x="249" y="312"/>
                    <a:pt x="249" y="312"/>
                  </a:cubicBezTo>
                  <a:cubicBezTo>
                    <a:pt x="249" y="318"/>
                    <a:pt x="251" y="320"/>
                    <a:pt x="257" y="320"/>
                  </a:cubicBezTo>
                  <a:cubicBezTo>
                    <a:pt x="309" y="320"/>
                    <a:pt x="309" y="320"/>
                    <a:pt x="309" y="320"/>
                  </a:cubicBezTo>
                  <a:cubicBezTo>
                    <a:pt x="315" y="320"/>
                    <a:pt x="317" y="318"/>
                    <a:pt x="317" y="312"/>
                  </a:cubicBezTo>
                  <a:cubicBezTo>
                    <a:pt x="317" y="8"/>
                    <a:pt x="317" y="8"/>
                    <a:pt x="317" y="8"/>
                  </a:cubicBezTo>
                  <a:cubicBezTo>
                    <a:pt x="317" y="2"/>
                    <a:pt x="315" y="0"/>
                    <a:pt x="309" y="0"/>
                  </a:cubicBezTo>
                  <a:cubicBezTo>
                    <a:pt x="255" y="0"/>
                    <a:pt x="255" y="0"/>
                    <a:pt x="255" y="0"/>
                  </a:cubicBezTo>
                  <a:cubicBezTo>
                    <a:pt x="249" y="0"/>
                    <a:pt x="247" y="2"/>
                    <a:pt x="247" y="8"/>
                  </a:cubicBezTo>
                  <a:cubicBezTo>
                    <a:pt x="247" y="226"/>
                    <a:pt x="247" y="226"/>
                    <a:pt x="247" y="226"/>
                  </a:cubicBezTo>
                  <a:cubicBezTo>
                    <a:pt x="227" y="255"/>
                    <a:pt x="202" y="268"/>
                    <a:pt x="173" y="268"/>
                  </a:cubicBezTo>
                  <a:cubicBezTo>
                    <a:pt x="122" y="268"/>
                    <a:pt x="119" y="231"/>
                    <a:pt x="119" y="173"/>
                  </a:cubicBezTo>
                  <a:cubicBezTo>
                    <a:pt x="119" y="8"/>
                    <a:pt x="119" y="8"/>
                    <a:pt x="119" y="8"/>
                  </a:cubicBezTo>
                  <a:cubicBezTo>
                    <a:pt x="119" y="2"/>
                    <a:pt x="116" y="0"/>
                    <a:pt x="111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19"/>
            <p:cNvSpPr>
              <a:spLocks/>
            </p:cNvSpPr>
            <p:nvPr userDrawn="1"/>
          </p:nvSpPr>
          <p:spPr bwMode="auto">
            <a:xfrm>
              <a:off x="7799388" y="6348413"/>
              <a:ext cx="295275" cy="211138"/>
            </a:xfrm>
            <a:custGeom>
              <a:avLst/>
              <a:gdLst>
                <a:gd name="T0" fmla="*/ 0 w 467"/>
                <a:gd name="T1" fmla="*/ 322 h 330"/>
                <a:gd name="T2" fmla="*/ 8 w 467"/>
                <a:gd name="T3" fmla="*/ 330 h 330"/>
                <a:gd name="T4" fmla="*/ 62 w 467"/>
                <a:gd name="T5" fmla="*/ 330 h 330"/>
                <a:gd name="T6" fmla="*/ 70 w 467"/>
                <a:gd name="T7" fmla="*/ 322 h 330"/>
                <a:gd name="T8" fmla="*/ 70 w 467"/>
                <a:gd name="T9" fmla="*/ 104 h 330"/>
                <a:gd name="T10" fmla="*/ 145 w 467"/>
                <a:gd name="T11" fmla="*/ 62 h 330"/>
                <a:gd name="T12" fmla="*/ 198 w 467"/>
                <a:gd name="T13" fmla="*/ 157 h 330"/>
                <a:gd name="T14" fmla="*/ 198 w 467"/>
                <a:gd name="T15" fmla="*/ 322 h 330"/>
                <a:gd name="T16" fmla="*/ 206 w 467"/>
                <a:gd name="T17" fmla="*/ 330 h 330"/>
                <a:gd name="T18" fmla="*/ 261 w 467"/>
                <a:gd name="T19" fmla="*/ 330 h 330"/>
                <a:gd name="T20" fmla="*/ 268 w 467"/>
                <a:gd name="T21" fmla="*/ 322 h 330"/>
                <a:gd name="T22" fmla="*/ 268 w 467"/>
                <a:gd name="T23" fmla="*/ 104 h 330"/>
                <a:gd name="T24" fmla="*/ 343 w 467"/>
                <a:gd name="T25" fmla="*/ 62 h 330"/>
                <a:gd name="T26" fmla="*/ 397 w 467"/>
                <a:gd name="T27" fmla="*/ 157 h 330"/>
                <a:gd name="T28" fmla="*/ 397 w 467"/>
                <a:gd name="T29" fmla="*/ 322 h 330"/>
                <a:gd name="T30" fmla="*/ 405 w 467"/>
                <a:gd name="T31" fmla="*/ 330 h 330"/>
                <a:gd name="T32" fmla="*/ 459 w 467"/>
                <a:gd name="T33" fmla="*/ 330 h 330"/>
                <a:gd name="T34" fmla="*/ 467 w 467"/>
                <a:gd name="T35" fmla="*/ 322 h 330"/>
                <a:gd name="T36" fmla="*/ 467 w 467"/>
                <a:gd name="T37" fmla="*/ 137 h 330"/>
                <a:gd name="T38" fmla="*/ 363 w 467"/>
                <a:gd name="T39" fmla="*/ 0 h 330"/>
                <a:gd name="T40" fmla="*/ 253 w 467"/>
                <a:gd name="T41" fmla="*/ 54 h 330"/>
                <a:gd name="T42" fmla="*/ 165 w 467"/>
                <a:gd name="T43" fmla="*/ 0 h 330"/>
                <a:gd name="T44" fmla="*/ 70 w 467"/>
                <a:gd name="T45" fmla="*/ 50 h 330"/>
                <a:gd name="T46" fmla="*/ 68 w 467"/>
                <a:gd name="T47" fmla="*/ 50 h 330"/>
                <a:gd name="T48" fmla="*/ 68 w 467"/>
                <a:gd name="T49" fmla="*/ 18 h 330"/>
                <a:gd name="T50" fmla="*/ 60 w 467"/>
                <a:gd name="T51" fmla="*/ 10 h 330"/>
                <a:gd name="T52" fmla="*/ 8 w 467"/>
                <a:gd name="T53" fmla="*/ 10 h 330"/>
                <a:gd name="T54" fmla="*/ 0 w 467"/>
                <a:gd name="T55" fmla="*/ 18 h 330"/>
                <a:gd name="T56" fmla="*/ 0 w 467"/>
                <a:gd name="T57" fmla="*/ 32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7" h="330">
                  <a:moveTo>
                    <a:pt x="0" y="322"/>
                  </a:moveTo>
                  <a:cubicBezTo>
                    <a:pt x="0" y="328"/>
                    <a:pt x="2" y="330"/>
                    <a:pt x="8" y="330"/>
                  </a:cubicBezTo>
                  <a:cubicBezTo>
                    <a:pt x="62" y="330"/>
                    <a:pt x="62" y="330"/>
                    <a:pt x="62" y="330"/>
                  </a:cubicBezTo>
                  <a:cubicBezTo>
                    <a:pt x="68" y="330"/>
                    <a:pt x="70" y="328"/>
                    <a:pt x="70" y="32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91" y="75"/>
                    <a:pt x="115" y="62"/>
                    <a:pt x="145" y="62"/>
                  </a:cubicBezTo>
                  <a:cubicBezTo>
                    <a:pt x="196" y="62"/>
                    <a:pt x="198" y="99"/>
                    <a:pt x="198" y="157"/>
                  </a:cubicBezTo>
                  <a:cubicBezTo>
                    <a:pt x="198" y="322"/>
                    <a:pt x="198" y="322"/>
                    <a:pt x="198" y="322"/>
                  </a:cubicBezTo>
                  <a:cubicBezTo>
                    <a:pt x="198" y="328"/>
                    <a:pt x="200" y="330"/>
                    <a:pt x="206" y="330"/>
                  </a:cubicBezTo>
                  <a:cubicBezTo>
                    <a:pt x="261" y="330"/>
                    <a:pt x="261" y="330"/>
                    <a:pt x="261" y="330"/>
                  </a:cubicBezTo>
                  <a:cubicBezTo>
                    <a:pt x="267" y="330"/>
                    <a:pt x="268" y="328"/>
                    <a:pt x="268" y="322"/>
                  </a:cubicBezTo>
                  <a:cubicBezTo>
                    <a:pt x="268" y="104"/>
                    <a:pt x="268" y="104"/>
                    <a:pt x="268" y="104"/>
                  </a:cubicBezTo>
                  <a:cubicBezTo>
                    <a:pt x="289" y="75"/>
                    <a:pt x="313" y="62"/>
                    <a:pt x="343" y="62"/>
                  </a:cubicBezTo>
                  <a:cubicBezTo>
                    <a:pt x="394" y="62"/>
                    <a:pt x="397" y="99"/>
                    <a:pt x="397" y="157"/>
                  </a:cubicBezTo>
                  <a:cubicBezTo>
                    <a:pt x="397" y="322"/>
                    <a:pt x="397" y="322"/>
                    <a:pt x="397" y="322"/>
                  </a:cubicBezTo>
                  <a:cubicBezTo>
                    <a:pt x="397" y="328"/>
                    <a:pt x="399" y="330"/>
                    <a:pt x="405" y="330"/>
                  </a:cubicBezTo>
                  <a:cubicBezTo>
                    <a:pt x="459" y="330"/>
                    <a:pt x="459" y="330"/>
                    <a:pt x="459" y="330"/>
                  </a:cubicBezTo>
                  <a:cubicBezTo>
                    <a:pt x="465" y="330"/>
                    <a:pt x="467" y="328"/>
                    <a:pt x="467" y="322"/>
                  </a:cubicBezTo>
                  <a:cubicBezTo>
                    <a:pt x="467" y="137"/>
                    <a:pt x="467" y="137"/>
                    <a:pt x="467" y="137"/>
                  </a:cubicBezTo>
                  <a:cubicBezTo>
                    <a:pt x="467" y="23"/>
                    <a:pt x="417" y="0"/>
                    <a:pt x="363" y="0"/>
                  </a:cubicBezTo>
                  <a:cubicBezTo>
                    <a:pt x="316" y="0"/>
                    <a:pt x="283" y="18"/>
                    <a:pt x="253" y="54"/>
                  </a:cubicBezTo>
                  <a:cubicBezTo>
                    <a:pt x="235" y="12"/>
                    <a:pt x="201" y="0"/>
                    <a:pt x="165" y="0"/>
                  </a:cubicBezTo>
                  <a:cubicBezTo>
                    <a:pt x="124" y="0"/>
                    <a:pt x="97" y="16"/>
                    <a:pt x="70" y="50"/>
                  </a:cubicBezTo>
                  <a:cubicBezTo>
                    <a:pt x="68" y="50"/>
                    <a:pt x="68" y="50"/>
                    <a:pt x="68" y="50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68" y="12"/>
                    <a:pt x="65" y="10"/>
                    <a:pt x="60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2" y="10"/>
                    <a:pt x="0" y="12"/>
                    <a:pt x="0" y="18"/>
                  </a:cubicBezTo>
                  <a:lnTo>
                    <a:pt x="0" y="3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83033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22000" y="1814635"/>
            <a:ext cx="8100000" cy="412536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494000" y="6414409"/>
            <a:ext cx="108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&lt;datum&gt;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790000" y="6414409"/>
            <a:ext cx="396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522000" y="594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/>
          <p:cNvSpPr/>
          <p:nvPr/>
        </p:nvSpPr>
        <p:spPr>
          <a:xfrm>
            <a:off x="522000" y="6264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0" y="6415200"/>
            <a:ext cx="1104790" cy="1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01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50" r:id="rId3"/>
    <p:sldLayoutId id="2147483660" r:id="rId4"/>
    <p:sldLayoutId id="2147483652" r:id="rId5"/>
    <p:sldLayoutId id="2147483661" r:id="rId6"/>
    <p:sldLayoutId id="2147483662" r:id="rId7"/>
    <p:sldLayoutId id="2147483663" r:id="rId8"/>
    <p:sldLayoutId id="2147483664" r:id="rId9"/>
    <p:sldLayoutId id="2147483665" r:id="rId10"/>
  </p:sldLayoutIdLst>
  <p:hf sldNum="0" hdr="0" ftr="0" dt="0"/>
  <p:txStyles>
    <p:titleStyle>
      <a:lvl1pPr algn="l" defTabSz="914400" rtl="0" eaLnBrk="1" latinLnBrk="0" hangingPunct="1">
        <a:lnSpc>
          <a:spcPts val="4200"/>
        </a:lnSpc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2263" indent="-322263" algn="l" defTabSz="914400" rtl="0" eaLnBrk="1" latinLnBrk="0" hangingPunct="1">
        <a:lnSpc>
          <a:spcPts val="2500"/>
        </a:lnSpc>
        <a:spcBef>
          <a:spcPts val="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47700" indent="-325438" algn="l" defTabSz="914400" rtl="0" eaLnBrk="1" latinLnBrk="0" hangingPunct="1">
        <a:lnSpc>
          <a:spcPts val="2500"/>
        </a:lnSpc>
        <a:spcBef>
          <a:spcPts val="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9963" indent="-323850" algn="l" defTabSz="914400" rtl="0" eaLnBrk="1" latinLnBrk="0" hangingPunct="1">
        <a:lnSpc>
          <a:spcPts val="2500"/>
        </a:lnSpc>
        <a:spcBef>
          <a:spcPts val="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93813" indent="-322263" algn="l" defTabSz="914400" rtl="0" eaLnBrk="1" latinLnBrk="0" hangingPunct="1">
        <a:lnSpc>
          <a:spcPts val="2500"/>
        </a:lnSpc>
        <a:spcBef>
          <a:spcPts val="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19250" indent="-323850" algn="l" defTabSz="914400" rtl="0" eaLnBrk="1" latinLnBrk="0" hangingPunct="1">
        <a:lnSpc>
          <a:spcPts val="2500"/>
        </a:lnSpc>
        <a:spcBef>
          <a:spcPts val="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fro.nl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hyperlink" Target="https://richtlijnendatabase.nl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828044" y="1268760"/>
            <a:ext cx="7452000" cy="288032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Ontwikkelingen RLC</a:t>
            </a:r>
          </a:p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SzTx/>
              <a:buFont typeface="Calibri" pitchFamily="34" charset="0"/>
              <a:buChar char="‒"/>
              <a:tabLst/>
              <a:defRPr/>
            </a:pPr>
            <a:r>
              <a:rPr lang="nl-NL" sz="3200" b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multidisciplinaire richtlijnen 2.0</a:t>
            </a:r>
          </a:p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SzTx/>
              <a:buFont typeface="Calibri" pitchFamily="34" charset="0"/>
              <a:buChar char="‒"/>
              <a:tabLst/>
              <a:defRPr/>
            </a:pPr>
            <a:r>
              <a:rPr lang="nl-NL" sz="3200" b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richtlijnen database FMS</a:t>
            </a:r>
          </a:p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SzTx/>
              <a:buFont typeface="Calibri" pitchFamily="34" charset="0"/>
              <a:buChar char="‒"/>
              <a:tabLst/>
              <a:defRPr/>
            </a:pPr>
            <a:r>
              <a:rPr lang="nl-NL" sz="3200" b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voortgang richtlijn contrastnefropathie</a:t>
            </a:r>
          </a:p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SzTx/>
              <a:buFont typeface="Calibri" pitchFamily="34" charset="0"/>
              <a:buChar char="‒"/>
              <a:tabLst/>
              <a:defRPr/>
            </a:pPr>
            <a:r>
              <a:rPr lang="nl-NL" sz="3200" b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nieuwe richtlijnen</a:t>
            </a:r>
            <a:endParaRPr kumimoji="0" lang="nl-NL" sz="32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jdelijke aanduiding voor tekst 3"/>
          <p:cNvSpPr txBox="1">
            <a:spLocks/>
          </p:cNvSpPr>
          <p:nvPr/>
        </p:nvSpPr>
        <p:spPr>
          <a:xfrm>
            <a:off x="828044" y="4378176"/>
            <a:ext cx="5346157" cy="635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nl-NL" sz="20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Henk van Hamersvelt</a:t>
            </a:r>
          </a:p>
          <a:p>
            <a:pPr marL="0" marR="0" lvl="0" indent="0" algn="l" defTabSz="9144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itchFamily="34" charset="0"/>
              <a:buNone/>
              <a:tabLst/>
              <a:defRPr/>
            </a:pPr>
            <a:r>
              <a:rPr lang="nl-NL" sz="2000" smtClean="0">
                <a:solidFill>
                  <a:schemeClr val="accent1">
                    <a:lumMod val="75000"/>
                  </a:schemeClr>
                </a:solidFill>
              </a:rPr>
              <a:t>V</a:t>
            </a:r>
            <a:r>
              <a:rPr kumimoji="0" lang="nl-NL" sz="20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oorzitter van Richtlijnencommissie</a:t>
            </a:r>
            <a:endParaRPr kumimoji="0" lang="nl-NL" sz="2000" b="0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370480" cy="533400"/>
          </a:xfrm>
        </p:spPr>
        <p:txBody>
          <a:bodyPr/>
          <a:lstStyle/>
          <a:p>
            <a:r>
              <a:rPr lang="nl-NL" sz="3200" smtClean="0"/>
              <a:t>Richtlijnen overzichtelijk - samenvatting</a:t>
            </a:r>
            <a:endParaRPr lang="nl-NL" sz="320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76300"/>
            <a:ext cx="8964487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kstvak 3"/>
          <p:cNvSpPr txBox="1"/>
          <p:nvPr/>
        </p:nvSpPr>
        <p:spPr>
          <a:xfrm>
            <a:off x="467544" y="5949280"/>
            <a:ext cx="328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smtClean="0">
                <a:solidFill>
                  <a:srgbClr val="002060"/>
                </a:solidFill>
              </a:rPr>
              <a:t>Caroline Douma &amp; Anneke Jorna</a:t>
            </a:r>
            <a:endParaRPr lang="nl-NL" b="1">
              <a:solidFill>
                <a:srgbClr val="00206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smtClean="0"/>
              <a:t>Richtlijnen database FMS (profiel)</a:t>
            </a:r>
            <a:endParaRPr lang="nl-NL" sz="320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1013" y="1111176"/>
            <a:ext cx="8181975" cy="5630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smtClean="0"/>
              <a:t>Andere richtlijnen database FMS</a:t>
            </a:r>
            <a:endParaRPr lang="nl-NL" sz="320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ep 8"/>
          <p:cNvGrpSpPr/>
          <p:nvPr/>
        </p:nvGrpSpPr>
        <p:grpSpPr>
          <a:xfrm>
            <a:off x="-36512" y="1052736"/>
            <a:ext cx="9137650" cy="5706591"/>
            <a:chOff x="-36512" y="1178793"/>
            <a:chExt cx="9137650" cy="570659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863" y="1178793"/>
              <a:ext cx="9058275" cy="5562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Ovaal 5"/>
            <p:cNvSpPr/>
            <p:nvPr/>
          </p:nvSpPr>
          <p:spPr>
            <a:xfrm>
              <a:off x="5724128" y="1916832"/>
              <a:ext cx="1656184" cy="43204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Ovaal 6"/>
            <p:cNvSpPr/>
            <p:nvPr/>
          </p:nvSpPr>
          <p:spPr>
            <a:xfrm>
              <a:off x="35496" y="2564904"/>
              <a:ext cx="2160240" cy="72008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Ovaal 7"/>
            <p:cNvSpPr/>
            <p:nvPr/>
          </p:nvSpPr>
          <p:spPr>
            <a:xfrm>
              <a:off x="-36512" y="6381328"/>
              <a:ext cx="1440160" cy="50405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smtClean="0"/>
              <a:t>Voortgang richtlijn contrastnefropathie</a:t>
            </a:r>
            <a:endParaRPr lang="nl-NL" sz="3200"/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522000" y="1052736"/>
            <a:ext cx="8370480" cy="5184576"/>
          </a:xfrm>
        </p:spPr>
        <p:txBody>
          <a:bodyPr/>
          <a:lstStyle/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</a:pPr>
            <a:r>
              <a:rPr lang="nl-NL" sz="2400" b="1" u="sng" smtClean="0">
                <a:solidFill>
                  <a:schemeClr val="accent1">
                    <a:lumMod val="75000"/>
                  </a:schemeClr>
                </a:solidFill>
              </a:rPr>
              <a:t>Laatste aanpassingen mede op verzoek NfN: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Geen onderscheid tussen intra-arterieel en intra-veneus contrast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Geen speciale maatregelen bij “suprarenale” intra-arteriële contrasttoediening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Geen uitzonderingspositie voor niertransplantatie patiënten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Geen hydratie bij hemodynamisch stabiele patiënten met eGFR&gt;30, die electieve procedure ondergaan (AMACING 2017) 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Altijd overleg met internist/nefroloog bij (electieve) contrasttoediening bij eGFR&lt;30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Onvoldoende evidence om specifieke vorm van hydratie bij eGFR&lt;30 aan te bevelen. Keuze tussen uitsluitend prehydratie of pre- en posthydratie met NaHCO3 1.4%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Advies voor verder onderzoek naar optimale hydratieschema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</a:pP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</a:pP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</a:pP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</a:pP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smtClean="0"/>
              <a:t>Nieuwe NfN richtlijnen in 2017</a:t>
            </a:r>
            <a:endParaRPr lang="nl-NL" sz="3200"/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522000" y="1196752"/>
            <a:ext cx="8370480" cy="4968552"/>
          </a:xfrm>
        </p:spPr>
        <p:txBody>
          <a:bodyPr/>
          <a:lstStyle/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</a:pPr>
            <a:r>
              <a:rPr lang="nl-NL" sz="2400" b="1" u="sng" smtClean="0">
                <a:solidFill>
                  <a:schemeClr val="accent1">
                    <a:lumMod val="75000"/>
                  </a:schemeClr>
                </a:solidFill>
              </a:rPr>
              <a:t>Richtlijnen in ontwikkeling: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ANCA vasculitis op basis van KDIGO/EULAR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Behandeling DM bij CNS op basis ERBP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Genetisch onderzoek bij nierziekten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BRMO richtlijn dialyseafdelingen</a:t>
            </a:r>
          </a:p>
          <a:p>
            <a:pPr>
              <a:lnSpc>
                <a:spcPts val="32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</a:pPr>
            <a:r>
              <a:rPr lang="nl-NL" sz="2400" b="1" u="sng" smtClean="0">
                <a:solidFill>
                  <a:schemeClr val="accent1">
                    <a:lumMod val="75000"/>
                  </a:schemeClr>
                </a:solidFill>
              </a:rPr>
              <a:t>Richtlijnen in revisie: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Richtlijn dialysestrategie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WIP richtlijn veilig werken bij hemodialyse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Mineraal en botstofwisseling op basis nieuwe KDIGO</a:t>
            </a:r>
          </a:p>
          <a:p>
            <a:pPr>
              <a:lnSpc>
                <a:spcPts val="32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</a:pPr>
            <a:r>
              <a:rPr lang="nl-NL" sz="2400" b="1" u="sng" smtClean="0">
                <a:solidFill>
                  <a:schemeClr val="accent1">
                    <a:lumMod val="75000"/>
                  </a:schemeClr>
                </a:solidFill>
              </a:rPr>
              <a:t>Overigen: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Position statement gebruik Tolvaptan bij ADPKD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</a:pP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</a:pP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</a:pP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</a:pP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</a:pP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i="1" smtClean="0">
                <a:solidFill>
                  <a:schemeClr val="accent3">
                    <a:lumMod val="75000"/>
                  </a:schemeClr>
                </a:solidFill>
              </a:rPr>
              <a:t>FMS richtlijnen 2.0 (rapport 2011)</a:t>
            </a:r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522000" y="930129"/>
            <a:ext cx="8370480" cy="5163167"/>
          </a:xfrm>
        </p:spPr>
        <p:txBody>
          <a:bodyPr/>
          <a:lstStyle/>
          <a:p>
            <a:endParaRPr lang="nl-NL" sz="3200" b="1" i="1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3200" b="1" i="1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3200" b="1" i="1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3200" b="1" i="1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3200" b="1" i="1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i="1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3200" i="1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611560" y="1596856"/>
            <a:ext cx="77048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tx2">
                    <a:lumMod val="50000"/>
                  </a:schemeClr>
                </a:solidFill>
              </a:rPr>
              <a:t>Aanbevelingen over proces en methodologie van richtlijnontwikkeling.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tx2">
                    <a:lumMod val="50000"/>
                  </a:schemeClr>
                </a:solidFill>
              </a:rPr>
              <a:t>Aanbevelingen over implementatie en organisatie</a:t>
            </a:r>
          </a:p>
          <a:p>
            <a:pPr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endParaRPr lang="nl-NL" sz="2400" b="1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tx2">
                    <a:lumMod val="50000"/>
                  </a:schemeClr>
                </a:solidFill>
              </a:rPr>
              <a:t>Financiering richtlijnontwikkeling met SKMS gelden (Stichting Kwaliteitsgelden Medisch Specialisten) 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nl-NL" sz="2400" b="1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tx2">
                    <a:lumMod val="50000"/>
                  </a:schemeClr>
                </a:solidFill>
              </a:rPr>
              <a:t>Ondersteuning door KIMS (KennisInsituut van federatie Medisch Specialisten)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nl-NL" sz="2400" b="1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522000" y="836712"/>
            <a:ext cx="8370480" cy="5400600"/>
          </a:xfrm>
        </p:spPr>
        <p:txBody>
          <a:bodyPr/>
          <a:lstStyle/>
          <a:p>
            <a:r>
              <a:rPr lang="nl-NL" sz="2400" b="1" u="sng" smtClean="0">
                <a:solidFill>
                  <a:schemeClr val="accent1">
                    <a:lumMod val="75000"/>
                  </a:schemeClr>
                </a:solidFill>
              </a:rPr>
              <a:t>Gereed 2016:</a:t>
            </a:r>
          </a:p>
          <a:p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NIV: nierfunctievervangende behandeling, wel of niet? </a:t>
            </a:r>
          </a:p>
          <a:p>
            <a:pPr>
              <a:spcBef>
                <a:spcPts val="1200"/>
              </a:spcBef>
            </a:pPr>
            <a:r>
              <a:rPr lang="nl-NL" sz="2400" b="1" u="sng" smtClean="0">
                <a:solidFill>
                  <a:schemeClr val="accent1">
                    <a:lumMod val="75000"/>
                  </a:schemeClr>
                </a:solidFill>
              </a:rPr>
              <a:t>Autorisatiefase:</a:t>
            </a:r>
          </a:p>
          <a:p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Ned Ver Radiologie: veiligheid bij gebruik van contrastmiddelen</a:t>
            </a:r>
          </a:p>
          <a:p>
            <a:pPr>
              <a:spcBef>
                <a:spcPts val="1200"/>
              </a:spcBef>
            </a:pPr>
            <a:r>
              <a:rPr lang="nl-NL" sz="2400" b="1" u="sng" smtClean="0">
                <a:solidFill>
                  <a:schemeClr val="accent1">
                    <a:lumMod val="75000"/>
                  </a:schemeClr>
                </a:solidFill>
              </a:rPr>
              <a:t>Commentaarronde tot 25/4/2017:</a:t>
            </a:r>
          </a:p>
          <a:p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NIV: chronische nierschade</a:t>
            </a:r>
          </a:p>
          <a:p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Commentaar ook naar Jorna secretaris RLC</a:t>
            </a:r>
          </a:p>
          <a:p>
            <a:pPr>
              <a:spcBef>
                <a:spcPts val="1200"/>
              </a:spcBef>
            </a:pPr>
            <a:r>
              <a:rPr lang="nl-NL" sz="2400" b="1" u="sng" smtClean="0">
                <a:solidFill>
                  <a:schemeClr val="accent1">
                    <a:lumMod val="75000"/>
                  </a:schemeClr>
                </a:solidFill>
              </a:rPr>
              <a:t>Opstartfase, aanvraag goedgekeurd:</a:t>
            </a:r>
          </a:p>
          <a:p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Zwangerschap bij nierziekten (NfN samen met NVOG)</a:t>
            </a:r>
            <a:endParaRPr lang="nl-NL" sz="2400" b="1" u="sng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b="1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b="1" u="sng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endParaRPr lang="nl-NL" sz="120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smtClean="0"/>
              <a:t>Multidisciplinaire richtlijnen 2.0</a:t>
            </a:r>
            <a:endParaRPr lang="nl-NL" sz="320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522000" y="1196752"/>
            <a:ext cx="8370480" cy="4824536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Alle nefrologische richtlijnen op </a:t>
            </a: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https://www.nefro.nl </a:t>
            </a:r>
            <a:endParaRPr lang="nl-NL" sz="2400" b="1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(met eventueel link naar andere websites)</a:t>
            </a:r>
          </a:p>
          <a:p>
            <a:pPr>
              <a:spcBef>
                <a:spcPts val="1200"/>
              </a:spcBef>
            </a:pP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Alle MDR richtlijnen 2.0 volgens modulaire opbouw in richtlijnen database FMS: </a:t>
            </a: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https://richtlijnendatabase.nl</a:t>
            </a:r>
            <a:endParaRPr lang="nl-NL" sz="2400" b="1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 Nieuwe manier om richtlijnen te bekijken en te gebruiken</a:t>
            </a:r>
          </a:p>
          <a:p>
            <a:pPr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 Ook relevante MDR richtlijnen van andere specialismes</a:t>
            </a:r>
          </a:p>
          <a:p>
            <a:endParaRPr lang="nl-NL" sz="2400" b="1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b="1" u="sng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endParaRPr lang="nl-NL" sz="120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smtClean="0"/>
              <a:t>Implementatie MDR richtlijnen 2.0</a:t>
            </a:r>
            <a:endParaRPr lang="nl-NL" sz="320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smtClean="0"/>
              <a:t>Richtlijnen database FMS (modulair)</a:t>
            </a:r>
            <a:endParaRPr lang="nl-NL" sz="320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052736"/>
            <a:ext cx="883920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al 7"/>
          <p:cNvSpPr/>
          <p:nvPr/>
        </p:nvSpPr>
        <p:spPr>
          <a:xfrm>
            <a:off x="3275856" y="2636912"/>
            <a:ext cx="2448272" cy="43204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35496" y="4293096"/>
            <a:ext cx="2448272" cy="72008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smtClean="0"/>
              <a:t>Richtlijnen database FMS (modulair)</a:t>
            </a:r>
            <a:endParaRPr lang="nl-NL" sz="320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8" y="1124744"/>
            <a:ext cx="8848725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al 4"/>
          <p:cNvSpPr/>
          <p:nvPr/>
        </p:nvSpPr>
        <p:spPr>
          <a:xfrm>
            <a:off x="5868144" y="2492896"/>
            <a:ext cx="1512168" cy="43204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smtClean="0"/>
              <a:t>Richtlijnen database FMS (modulair)</a:t>
            </a:r>
            <a:endParaRPr lang="nl-NL" sz="320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052736"/>
            <a:ext cx="8839200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al 4"/>
          <p:cNvSpPr/>
          <p:nvPr/>
        </p:nvSpPr>
        <p:spPr>
          <a:xfrm>
            <a:off x="6084168" y="4962872"/>
            <a:ext cx="2808312" cy="12024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4427984" y="2204864"/>
            <a:ext cx="1512168" cy="43204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smtClean="0"/>
              <a:t>Links vanuit richtlijnen database FMS</a:t>
            </a:r>
            <a:endParaRPr lang="nl-NL" sz="320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" y="1052736"/>
            <a:ext cx="8820150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smtClean="0"/>
              <a:t>Richtlijnen database FMS (PDF)</a:t>
            </a:r>
            <a:endParaRPr lang="nl-NL" sz="320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819" y="1098376"/>
            <a:ext cx="8924677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Radboudumc">
      <a:dk1>
        <a:srgbClr val="000000"/>
      </a:dk1>
      <a:lt1>
        <a:sysClr val="window" lastClr="FFFFFF"/>
      </a:lt1>
      <a:dk2>
        <a:srgbClr val="00AFDC"/>
      </a:dk2>
      <a:lt2>
        <a:srgbClr val="FFFFFF"/>
      </a:lt2>
      <a:accent1>
        <a:srgbClr val="006991"/>
      </a:accent1>
      <a:accent2>
        <a:srgbClr val="7FB4C8"/>
      </a:accent2>
      <a:accent3>
        <a:srgbClr val="00AFDC"/>
      </a:accent3>
      <a:accent4>
        <a:srgbClr val="7FD7ED"/>
      </a:accent4>
      <a:accent5>
        <a:srgbClr val="CCCCCC"/>
      </a:accent5>
      <a:accent6>
        <a:srgbClr val="E6E6E6"/>
      </a:accent6>
      <a:hlink>
        <a:srgbClr val="000000"/>
      </a:hlink>
      <a:folHlink>
        <a:srgbClr val="00AFDC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611</TotalTime>
  <Words>372</Words>
  <Application>Microsoft Office PowerPoint</Application>
  <PresentationFormat>Diavoorstelling (4:3)</PresentationFormat>
  <Paragraphs>93</Paragraphs>
  <Slides>14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Calibri</vt:lpstr>
      <vt:lpstr>Default Theme</vt:lpstr>
      <vt:lpstr>PowerPoint-presentatie</vt:lpstr>
      <vt:lpstr>FMS richtlijnen 2.0 (rapport 2011)</vt:lpstr>
      <vt:lpstr>Multidisciplinaire richtlijnen 2.0</vt:lpstr>
      <vt:lpstr>Implementatie MDR richtlijnen 2.0</vt:lpstr>
      <vt:lpstr>Richtlijnen database FMS (modulair)</vt:lpstr>
      <vt:lpstr>Richtlijnen database FMS (modulair)</vt:lpstr>
      <vt:lpstr>Richtlijnen database FMS (modulair)</vt:lpstr>
      <vt:lpstr>Links vanuit richtlijnen database FMS</vt:lpstr>
      <vt:lpstr>Richtlijnen database FMS (PDF)</vt:lpstr>
      <vt:lpstr>Richtlijnen overzichtelijk - samenvatting</vt:lpstr>
      <vt:lpstr>Richtlijnen database FMS (profiel)</vt:lpstr>
      <vt:lpstr>Andere richtlijnen database FMS</vt:lpstr>
      <vt:lpstr>Voortgang richtlijn contrastnefropathie</vt:lpstr>
      <vt:lpstr>Nieuwe NfN richtlijnen in 2017</vt:lpstr>
    </vt:vector>
  </TitlesOfParts>
  <Company>UMC St Radboud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Uitdagingen voor RLC</dc:title>
  <dc:creator>van Hamersvelt</dc:creator>
  <cp:lastModifiedBy>Hennie van IJzerloo</cp:lastModifiedBy>
  <cp:revision>73</cp:revision>
  <dcterms:created xsi:type="dcterms:W3CDTF">2016-12-12T09:50:00Z</dcterms:created>
  <dcterms:modified xsi:type="dcterms:W3CDTF">2017-04-04T10:10:16Z</dcterms:modified>
</cp:coreProperties>
</file>