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07" r:id="rId3"/>
    <p:sldId id="310" r:id="rId4"/>
    <p:sldId id="300" r:id="rId5"/>
    <p:sldId id="258" r:id="rId6"/>
    <p:sldId id="304" r:id="rId7"/>
    <p:sldId id="305" r:id="rId8"/>
    <p:sldId id="303" r:id="rId9"/>
    <p:sldId id="309" r:id="rId10"/>
    <p:sldId id="308" r:id="rId11"/>
    <p:sldId id="306" r:id="rId12"/>
    <p:sldId id="311" r:id="rId13"/>
    <p:sldId id="274" r:id="rId14"/>
    <p:sldId id="31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D61E-4AF7-4ECF-8C13-2CDA819FEB35}" type="datetimeFigureOut">
              <a:rPr lang="nl-NL" smtClean="0"/>
              <a:pPr/>
              <a:t>4-4-2017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6D8AA-F12F-44C2-9091-27520C3E09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D8AA-F12F-44C2-9091-27520C3E09C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D8AA-F12F-44C2-9091-27520C3E09C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D8AA-F12F-44C2-9091-27520C3E09C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fro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https://richtlijnendatabase.n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828044" y="1268760"/>
            <a:ext cx="7452000" cy="288032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Ontwikkelingen RLC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multidisciplinaire richtlijnen 2.0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richtlijnen database FMS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voortgang richtlijn contrastnefropathie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nieuwe richtlijnen</a:t>
            </a:r>
            <a:endParaRPr kumimoji="0" lang="nl-NL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jdelijke aanduiding voor tekst 3"/>
          <p:cNvSpPr txBox="1">
            <a:spLocks/>
          </p:cNvSpPr>
          <p:nvPr/>
        </p:nvSpPr>
        <p:spPr>
          <a:xfrm>
            <a:off x="828044" y="4378176"/>
            <a:ext cx="5346157" cy="63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Henk van Hamersvelt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nl-NL" sz="200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kumimoji="0" lang="nl-NL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oorzitter van Richtlijnencommissie</a:t>
            </a:r>
            <a:endParaRPr kumimoji="0" lang="nl-NL" sz="2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370480" cy="533400"/>
          </a:xfrm>
        </p:spPr>
        <p:txBody>
          <a:bodyPr/>
          <a:lstStyle/>
          <a:p>
            <a:r>
              <a:rPr lang="nl-NL" sz="3200" smtClean="0"/>
              <a:t>Richtlijnen overzichtelijk - samenvatting</a:t>
            </a:r>
            <a:endParaRPr lang="nl-NL" sz="320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6300"/>
            <a:ext cx="896448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467544" y="5949280"/>
            <a:ext cx="328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smtClean="0">
                <a:solidFill>
                  <a:srgbClr val="002060"/>
                </a:solidFill>
              </a:rPr>
              <a:t>Caroline Douma &amp; Anneke Jorna</a:t>
            </a:r>
            <a:endParaRPr lang="nl-NL" b="1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Richtlijnen database FMS (profiel)</a:t>
            </a:r>
            <a:endParaRPr lang="nl-NL" sz="320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3" y="1111176"/>
            <a:ext cx="8181975" cy="563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Andere richtlijnen database FMS</a:t>
            </a:r>
            <a:endParaRPr lang="nl-NL" sz="320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ep 8"/>
          <p:cNvGrpSpPr/>
          <p:nvPr/>
        </p:nvGrpSpPr>
        <p:grpSpPr>
          <a:xfrm>
            <a:off x="-36512" y="1052736"/>
            <a:ext cx="9137650" cy="5706591"/>
            <a:chOff x="-36512" y="1178793"/>
            <a:chExt cx="9137650" cy="570659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63" y="1178793"/>
              <a:ext cx="9058275" cy="5562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al 5"/>
            <p:cNvSpPr/>
            <p:nvPr/>
          </p:nvSpPr>
          <p:spPr>
            <a:xfrm>
              <a:off x="5724128" y="1916832"/>
              <a:ext cx="1656184" cy="43204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al 6"/>
            <p:cNvSpPr/>
            <p:nvPr/>
          </p:nvSpPr>
          <p:spPr>
            <a:xfrm>
              <a:off x="35496" y="2564904"/>
              <a:ext cx="2160240" cy="72008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al 7"/>
            <p:cNvSpPr/>
            <p:nvPr/>
          </p:nvSpPr>
          <p:spPr>
            <a:xfrm>
              <a:off x="-36512" y="6381328"/>
              <a:ext cx="1440160" cy="5040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Voortgang richtlijn contrastnefropathie</a:t>
            </a:r>
            <a:endParaRPr lang="nl-NL" sz="320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052736"/>
            <a:ext cx="8370480" cy="5184576"/>
          </a:xfrm>
        </p:spPr>
        <p:txBody>
          <a:bodyPr/>
          <a:lstStyle/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Laatste aanpassingen mede op verzoek NfN: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Geen onderscheid tussen intra-arterieel en intra-veneus contrast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Geen speciale maatregelen bij “suprarenale” intra-arteriële contrasttoediening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Geen uitzonderingspositie voor niertransplantatie patiënten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Geen hydratie bij hemodynamisch stabiele patiënten met eGFR&gt;30, die electieve procedure ondergaan (AMACING 2017) 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Altijd overleg met internist/nefroloog bij (electieve) contrasttoediening bij eGFR&lt;30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Onvoldoende evidence om specifieke vorm van hydratie bij eGFR&lt;30 aan te bevelen. Keuze tussen uitsluitend prehydratie of pre- en posthydratie met NaHCO3 1.4%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Advies voor verder onderzoek naar optimale hydratieschema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Nieuwe NfN richtlijnen in 2017</a:t>
            </a:r>
            <a:endParaRPr lang="nl-NL" sz="320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96752"/>
            <a:ext cx="8370480" cy="4968552"/>
          </a:xfrm>
        </p:spPr>
        <p:txBody>
          <a:bodyPr/>
          <a:lstStyle/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Richtlijnen in ontwikkeling: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ANCA vasculitis op basis van KDIGO/EULAR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Behandeling DM bij CNS op basis ERBP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Genetisch onderzoek bij nierziekten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BRMO richtlijn dialyseafdelingen</a:t>
            </a:r>
          </a:p>
          <a:p>
            <a:pPr>
              <a:lnSpc>
                <a:spcPts val="32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Richtlijnen in revisie: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Richtlijn dialysestrategie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WIP richtlijn veilig werken bij hemodialyse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Mineraal en botstofwisseling op basis nieuwe KDIGO</a:t>
            </a:r>
          </a:p>
          <a:p>
            <a:pPr>
              <a:lnSpc>
                <a:spcPts val="32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Overigen: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Position statement gebruik Tolvaptan bij ADPKD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i="1" smtClean="0">
                <a:solidFill>
                  <a:schemeClr val="accent3">
                    <a:lumMod val="75000"/>
                  </a:schemeClr>
                </a:solidFill>
              </a:rPr>
              <a:t>FMS richtlijnen 2.0 (rapport 2011)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930129"/>
            <a:ext cx="8370480" cy="5163167"/>
          </a:xfrm>
        </p:spPr>
        <p:txBody>
          <a:bodyPr/>
          <a:lstStyle/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i="1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i="1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611560" y="1596856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Aanbevelingen over proces en methodologie van richtlijnontwikkeling.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Aanbevelingen over implementatie en organisatie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400" b="1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Financiering richtlijnontwikkeling met SKMS gelden (Stichting Kwaliteitsgelden Medisch Specialisten) 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b="1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Ondersteuning door KIMS (KennisInsituut van federatie Medisch Specialisten)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b="1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836712"/>
            <a:ext cx="8370480" cy="5400600"/>
          </a:xfrm>
        </p:spPr>
        <p:txBody>
          <a:bodyPr/>
          <a:lstStyle/>
          <a:p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Gereed 2016:</a:t>
            </a:r>
          </a:p>
          <a:p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NIV: nierfunctievervangende behandeling, wel of niet? </a:t>
            </a:r>
          </a:p>
          <a:p>
            <a:pPr>
              <a:spcBef>
                <a:spcPts val="1200"/>
              </a:spcBef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Autorisatiefase:</a:t>
            </a:r>
          </a:p>
          <a:p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Ned Ver Radiologie: veiligheid bij gebruik van contrastmiddelen</a:t>
            </a:r>
          </a:p>
          <a:p>
            <a:pPr>
              <a:spcBef>
                <a:spcPts val="1200"/>
              </a:spcBef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Commentaarronde tot 25/4/2017:</a:t>
            </a:r>
          </a:p>
          <a:p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NIV: chronische nierschade</a:t>
            </a:r>
          </a:p>
          <a:p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Commentaar ook naar Jorna secretaris RLC</a:t>
            </a:r>
          </a:p>
          <a:p>
            <a:pPr>
              <a:spcBef>
                <a:spcPts val="1200"/>
              </a:spcBef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Opstartfase, aanvraag goedgekeurd:</a:t>
            </a:r>
          </a:p>
          <a:p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Zwangerschap bij nierziekten (NfN samen met NVOG)</a:t>
            </a:r>
            <a:endParaRPr lang="nl-NL" sz="2400" b="1" u="sng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b="1" u="sng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12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Multidisciplinaire richtlijnen 2.0</a:t>
            </a:r>
            <a:endParaRPr lang="nl-NL" sz="32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96752"/>
            <a:ext cx="8370480" cy="482453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Alle nefrologische richtlijnen op </a:t>
            </a: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https://www.nefro.nl </a:t>
            </a:r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(met eventueel link naar andere websites)</a:t>
            </a:r>
          </a:p>
          <a:p>
            <a:pPr>
              <a:spcBef>
                <a:spcPts val="1200"/>
              </a:spcBef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Alle MDR richtlijnen 2.0 volgens modulaire opbouw in richtlijnen database FMS: </a:t>
            </a: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https://richtlijnendatabase.nl</a:t>
            </a:r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Nieuwe manier om richtlijnen te bekijken en te gebruiken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Ook relevante MDR richtlijnen van andere specialismes</a:t>
            </a:r>
          </a:p>
          <a:p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b="1" u="sng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12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Implementatie MDR richtlijnen 2.0</a:t>
            </a:r>
            <a:endParaRPr lang="nl-NL" sz="32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Richtlijnen database FMS (modulair)</a:t>
            </a:r>
            <a:endParaRPr lang="nl-NL" sz="32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52736"/>
            <a:ext cx="88392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al 7"/>
          <p:cNvSpPr/>
          <p:nvPr/>
        </p:nvSpPr>
        <p:spPr>
          <a:xfrm>
            <a:off x="3275856" y="2636912"/>
            <a:ext cx="2448272" cy="43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35496" y="4293096"/>
            <a:ext cx="2448272" cy="7200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Richtlijnen database FMS (modulair)</a:t>
            </a:r>
            <a:endParaRPr lang="nl-NL" sz="32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1124744"/>
            <a:ext cx="8848725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al 4"/>
          <p:cNvSpPr/>
          <p:nvPr/>
        </p:nvSpPr>
        <p:spPr>
          <a:xfrm>
            <a:off x="5868144" y="2492896"/>
            <a:ext cx="1512168" cy="43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Richtlijnen database FMS (modulair)</a:t>
            </a:r>
            <a:endParaRPr lang="nl-NL" sz="32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83920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al 4"/>
          <p:cNvSpPr/>
          <p:nvPr/>
        </p:nvSpPr>
        <p:spPr>
          <a:xfrm>
            <a:off x="6084168" y="4962872"/>
            <a:ext cx="2808312" cy="12024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4427984" y="2204864"/>
            <a:ext cx="1512168" cy="43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Links vanuit richtlijnen database FMS</a:t>
            </a:r>
            <a:endParaRPr lang="nl-NL" sz="320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1052736"/>
            <a:ext cx="882015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Richtlijnen database FMS (PDF)</a:t>
            </a:r>
            <a:endParaRPr lang="nl-NL" sz="320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19" y="1098376"/>
            <a:ext cx="892467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611</TotalTime>
  <Words>372</Words>
  <Application>Microsoft Office PowerPoint</Application>
  <PresentationFormat>Diavoorstelling (4:3)</PresentationFormat>
  <Paragraphs>93</Paragraphs>
  <Slides>14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Theme</vt:lpstr>
      <vt:lpstr>PowerPoint-presentatie</vt:lpstr>
      <vt:lpstr>FMS richtlijnen 2.0 (rapport 2011)</vt:lpstr>
      <vt:lpstr>Multidisciplinaire richtlijnen 2.0</vt:lpstr>
      <vt:lpstr>Implementatie MDR richtlijnen 2.0</vt:lpstr>
      <vt:lpstr>Richtlijnen database FMS (modulair)</vt:lpstr>
      <vt:lpstr>Richtlijnen database FMS (modulair)</vt:lpstr>
      <vt:lpstr>Richtlijnen database FMS (modulair)</vt:lpstr>
      <vt:lpstr>Links vanuit richtlijnen database FMS</vt:lpstr>
      <vt:lpstr>Richtlijnen database FMS (PDF)</vt:lpstr>
      <vt:lpstr>Richtlijnen overzichtelijk - samenvatting</vt:lpstr>
      <vt:lpstr>Richtlijnen database FMS (profiel)</vt:lpstr>
      <vt:lpstr>Andere richtlijnen database FMS</vt:lpstr>
      <vt:lpstr>Voortgang richtlijn contrastnefropathie</vt:lpstr>
      <vt:lpstr>Nieuwe NfN richtlijnen in 2017</vt:lpstr>
    </vt:vector>
  </TitlesOfParts>
  <Company>UMC St Radboud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Uitdagingen voor RLC</dc:title>
  <dc:creator>van Hamersvelt</dc:creator>
  <cp:lastModifiedBy>Hennie van IJzerloo</cp:lastModifiedBy>
  <cp:revision>73</cp:revision>
  <dcterms:created xsi:type="dcterms:W3CDTF">2016-12-12T09:50:00Z</dcterms:created>
  <dcterms:modified xsi:type="dcterms:W3CDTF">2017-04-04T10:10:16Z</dcterms:modified>
</cp:coreProperties>
</file>