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93" r:id="rId2"/>
    <p:sldId id="398" r:id="rId3"/>
    <p:sldId id="394" r:id="rId4"/>
    <p:sldId id="395" r:id="rId5"/>
    <p:sldId id="396" r:id="rId6"/>
    <p:sldId id="397" r:id="rId7"/>
    <p:sldId id="399" r:id="rId8"/>
    <p:sldId id="400" r:id="rId9"/>
    <p:sldId id="401" r:id="rId10"/>
    <p:sldId id="402" r:id="rId11"/>
    <p:sldId id="403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B1EC"/>
    <a:srgbClr val="004C82"/>
    <a:srgbClr val="FFF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06" autoAdjust="0"/>
    <p:restoredTop sz="94607" autoAdjust="0"/>
  </p:normalViewPr>
  <p:slideViewPr>
    <p:cSldViewPr>
      <p:cViewPr varScale="1">
        <p:scale>
          <a:sx n="155" d="100"/>
          <a:sy n="155" d="100"/>
        </p:scale>
        <p:origin x="257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0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6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3FC7-638D-4545-828C-02A666FD448C}" type="datetimeFigureOut">
              <a:rPr lang="nl-NL" smtClean="0"/>
              <a:pPr/>
              <a:t>29-3-2022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B8494-970C-4800-9ABA-B1A40C644DB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81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1B1E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400" b="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21512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6563072" cy="562074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0019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2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4C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>
            <a:extLst>
              <a:ext uri="{FF2B5EF4-FFF2-40B4-BE49-F238E27FC236}">
                <a16:creationId xmlns:a16="http://schemas.microsoft.com/office/drawing/2014/main" id="{E1691A4A-FC88-F94C-8960-B68298BF8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752600"/>
          </a:xfrm>
        </p:spPr>
        <p:txBody>
          <a:bodyPr>
            <a:normAutofit/>
          </a:bodyPr>
          <a:lstStyle/>
          <a:p>
            <a:r>
              <a:rPr lang="nl-NL" dirty="0"/>
              <a:t>Marc ten Dam</a:t>
            </a:r>
          </a:p>
          <a:p>
            <a:r>
              <a:rPr lang="nl-NL" dirty="0"/>
              <a:t>bestuurder </a:t>
            </a:r>
            <a:r>
              <a:rPr lang="nl-NL" dirty="0" err="1"/>
              <a:t>Nefrovisie</a:t>
            </a:r>
            <a:r>
              <a:rPr lang="nl-NL" dirty="0"/>
              <a:t>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7ABBBB2-1DB6-7B4F-9554-4233D559F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8291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sz="3200" dirty="0"/>
              <a:t>Update </a:t>
            </a:r>
            <a:r>
              <a:rPr lang="nl-NL" sz="3200" dirty="0" err="1"/>
              <a:t>Nefrovisie</a:t>
            </a:r>
            <a:r>
              <a:rPr lang="nl-NL" sz="3200" dirty="0"/>
              <a:t> </a:t>
            </a:r>
            <a:br>
              <a:rPr lang="nl-NL" sz="3200" dirty="0"/>
            </a:br>
            <a:r>
              <a:rPr lang="nl-NL" sz="3200" dirty="0"/>
              <a:t>Klinische vergadering  NFN 29 maart 2022</a:t>
            </a:r>
          </a:p>
        </p:txBody>
      </p:sp>
    </p:spTree>
    <p:extLst>
      <p:ext uri="{BB962C8B-B14F-4D97-AF65-F5344CB8AC3E}">
        <p14:creationId xmlns:p14="http://schemas.microsoft.com/office/powerpoint/2010/main" val="460008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Ziet</a:t>
            </a:r>
            <a:r>
              <a:rPr lang="en-US" dirty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meerwaarde</a:t>
            </a:r>
            <a:r>
              <a:rPr lang="en-US" dirty="0" smtClean="0"/>
              <a:t> in de </a:t>
            </a:r>
            <a:r>
              <a:rPr lang="en-US" dirty="0" err="1" smtClean="0"/>
              <a:t>inrichting</a:t>
            </a:r>
            <a:r>
              <a:rPr lang="en-US" dirty="0" smtClean="0"/>
              <a:t> van </a:t>
            </a:r>
            <a:r>
              <a:rPr lang="en-US" dirty="0" err="1" smtClean="0"/>
              <a:t>dashbord</a:t>
            </a:r>
            <a:r>
              <a:rPr lang="en-US" dirty="0" smtClean="0"/>
              <a:t> met </a:t>
            </a:r>
            <a:r>
              <a:rPr lang="en-US" dirty="0" err="1" smtClean="0"/>
              <a:t>wekelijkse</a:t>
            </a:r>
            <a:r>
              <a:rPr lang="en-US" dirty="0" smtClean="0"/>
              <a:t> update van </a:t>
            </a:r>
            <a:r>
              <a:rPr lang="en-US" dirty="0" err="1" smtClean="0"/>
              <a:t>beschikbare</a:t>
            </a:r>
            <a:r>
              <a:rPr lang="en-US" dirty="0" smtClean="0"/>
              <a:t> </a:t>
            </a:r>
            <a:r>
              <a:rPr lang="en-US" dirty="0" err="1" smtClean="0"/>
              <a:t>plaatsen</a:t>
            </a:r>
            <a:r>
              <a:rPr lang="en-US" dirty="0" smtClean="0"/>
              <a:t> per centrum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vakantiedialyse</a:t>
            </a:r>
            <a:r>
              <a:rPr lang="en-US" dirty="0" smtClean="0"/>
              <a:t> </a:t>
            </a:r>
            <a:r>
              <a:rPr lang="en-US" dirty="0" err="1" smtClean="0"/>
              <a:t>patienten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Antwoord</a:t>
            </a:r>
            <a:r>
              <a:rPr lang="en-US" dirty="0" smtClean="0"/>
              <a:t> ja/nee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9425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Bent u </a:t>
            </a:r>
            <a:r>
              <a:rPr lang="en-US" dirty="0" err="1" smtClean="0"/>
              <a:t>bereid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wekelijkse</a:t>
            </a:r>
            <a:r>
              <a:rPr lang="en-US" dirty="0" smtClean="0"/>
              <a:t> </a:t>
            </a:r>
            <a:r>
              <a:rPr lang="en-US" dirty="0" err="1" smtClean="0"/>
              <a:t>informatiee</a:t>
            </a:r>
            <a:r>
              <a:rPr lang="en-US" dirty="0" smtClean="0"/>
              <a:t> </a:t>
            </a:r>
            <a:r>
              <a:rPr lang="en-US" dirty="0" smtClean="0"/>
              <a:t>voor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leveren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Antwoord</a:t>
            </a:r>
            <a:r>
              <a:rPr lang="en-US" dirty="0" smtClean="0"/>
              <a:t> Ja/Nee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10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709DBEA-26E0-404F-9AD3-51BD7432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lvl="0"/>
            <a:r>
              <a:rPr lang="nl-NL" dirty="0"/>
              <a:t>Registratie update</a:t>
            </a:r>
          </a:p>
          <a:p>
            <a:pPr lvl="0"/>
            <a:r>
              <a:rPr lang="nl-NL" dirty="0"/>
              <a:t>Aankondiging van door </a:t>
            </a:r>
            <a:r>
              <a:rPr lang="nl-NL" dirty="0" err="1"/>
              <a:t>ZonMW</a:t>
            </a:r>
            <a:r>
              <a:rPr lang="nl-NL" dirty="0"/>
              <a:t> gefinancierde onderzoeksprojecten</a:t>
            </a:r>
          </a:p>
          <a:p>
            <a:pPr lvl="0"/>
            <a:r>
              <a:rPr lang="nl-NL" dirty="0"/>
              <a:t>Visitatie inkoopvoorwaarde zorg</a:t>
            </a:r>
          </a:p>
          <a:p>
            <a:pPr lvl="0"/>
            <a:r>
              <a:rPr lang="nl-NL" dirty="0"/>
              <a:t>Vluchtelingen Oekraïne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203B64A-7229-EE41-856F-021FB68D9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814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63AD622-F827-924C-BFDD-C28323F95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nl-NL" sz="2200" b="1" dirty="0"/>
              <a:t>Uitkomstgerichte zorg:  </a:t>
            </a:r>
            <a:r>
              <a:rPr lang="nl-NL" sz="2200" dirty="0"/>
              <a:t>set uitkomst informatie CNS vastgesteld</a:t>
            </a:r>
          </a:p>
          <a:p>
            <a:endParaRPr lang="nl-NL" sz="2200" dirty="0"/>
          </a:p>
          <a:p>
            <a:r>
              <a:rPr lang="nl-NL" sz="2200" b="1" dirty="0"/>
              <a:t>Dialyse gegevens  </a:t>
            </a:r>
          </a:p>
          <a:p>
            <a:pPr lvl="1"/>
            <a:r>
              <a:rPr lang="nl-NL" sz="2200" dirty="0"/>
              <a:t>automatische aanlevering vanuit  Diamant en HIX mogelijk</a:t>
            </a:r>
          </a:p>
          <a:p>
            <a:pPr lvl="1"/>
            <a:r>
              <a:rPr lang="nl-NL" sz="2200" dirty="0"/>
              <a:t>EPIC nog geen koppeling</a:t>
            </a:r>
          </a:p>
          <a:p>
            <a:pPr lvl="1"/>
            <a:r>
              <a:rPr lang="nl-NL" sz="2200" dirty="0"/>
              <a:t>PROM via HIX aanleveren: ontvangen  </a:t>
            </a:r>
            <a:r>
              <a:rPr lang="nl-NL" sz="2200" dirty="0" err="1"/>
              <a:t>Nefrovisie</a:t>
            </a:r>
            <a:r>
              <a:rPr lang="nl-NL" sz="2200" dirty="0"/>
              <a:t>  Q2  HIX gereed Q3-4</a:t>
            </a:r>
          </a:p>
          <a:p>
            <a:pPr lvl="1"/>
            <a:endParaRPr lang="nl-NL" sz="2200" dirty="0"/>
          </a:p>
          <a:p>
            <a:r>
              <a:rPr lang="nl-NL" sz="2200" b="1" dirty="0"/>
              <a:t>CKD4-5 </a:t>
            </a:r>
          </a:p>
          <a:p>
            <a:pPr lvl="1"/>
            <a:r>
              <a:rPr lang="nl-NL" sz="2200" dirty="0"/>
              <a:t>2022 automatische aanlevering vanuit  HIX in testfase</a:t>
            </a:r>
          </a:p>
          <a:p>
            <a:pPr lvl="1"/>
            <a:r>
              <a:rPr lang="nl-NL" sz="2200" dirty="0"/>
              <a:t>Q3 start 2 pilot ziekenhuizen</a:t>
            </a:r>
          </a:p>
          <a:p>
            <a:pPr lvl="1"/>
            <a:r>
              <a:rPr lang="nl-NL" sz="2200" dirty="0"/>
              <a:t>2022 upload als CSV bestand mogelijk</a:t>
            </a:r>
          </a:p>
          <a:p>
            <a:pPr lvl="1"/>
            <a:r>
              <a:rPr lang="nl-NL" sz="2200" dirty="0"/>
              <a:t>2023 start pilot EPIC</a:t>
            </a:r>
          </a:p>
          <a:p>
            <a:pPr lvl="1"/>
            <a:endParaRPr lang="nl-NL" sz="2200" dirty="0"/>
          </a:p>
          <a:p>
            <a:r>
              <a:rPr lang="nl-NL" sz="2200" b="1" dirty="0"/>
              <a:t>Niertransplantatie</a:t>
            </a:r>
          </a:p>
          <a:p>
            <a:pPr lvl="1"/>
            <a:r>
              <a:rPr lang="nl-NL" sz="2200" dirty="0"/>
              <a:t>2022 start selectie indicatoren </a:t>
            </a:r>
            <a:r>
              <a:rPr lang="nl-NL" sz="2200" dirty="0" err="1"/>
              <a:t>Tx</a:t>
            </a:r>
            <a:r>
              <a:rPr lang="nl-NL" sz="2200" dirty="0"/>
              <a:t> centra</a:t>
            </a:r>
          </a:p>
          <a:p>
            <a:endParaRPr lang="nl-NL" sz="2200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6A750F3-8922-194C-9D06-3E0D5DA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Registratie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354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4AE2565-3F70-0E46-B295-B551EBA17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1885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b="1" dirty="0"/>
              <a:t>Beschrijven </a:t>
            </a:r>
          </a:p>
          <a:p>
            <a:r>
              <a:rPr lang="nl-NL" dirty="0"/>
              <a:t>Kwaliteitsregistratiesysteem en benchmarkrapportage (</a:t>
            </a:r>
            <a:r>
              <a:rPr lang="nl-NL" dirty="0" err="1"/>
              <a:t>Nefrovisie</a:t>
            </a:r>
            <a:r>
              <a:rPr lang="nl-NL" dirty="0"/>
              <a:t>);</a:t>
            </a:r>
          </a:p>
          <a:p>
            <a:pPr lvl="0"/>
            <a:r>
              <a:rPr lang="nl-NL" dirty="0"/>
              <a:t>Visitatiesysteem (</a:t>
            </a:r>
            <a:r>
              <a:rPr lang="nl-NL" dirty="0" err="1"/>
              <a:t>Nefrovisie</a:t>
            </a:r>
            <a:r>
              <a:rPr lang="nl-NL" dirty="0"/>
              <a:t>);</a:t>
            </a:r>
          </a:p>
          <a:p>
            <a:pPr lvl="0"/>
            <a:r>
              <a:rPr lang="nl-NL" dirty="0"/>
              <a:t>Samen Beter = bespreken van werkwijzen en uitkomsten in de praktijk (</a:t>
            </a:r>
            <a:r>
              <a:rPr lang="nl-NL" dirty="0" err="1"/>
              <a:t>Santeon</a:t>
            </a:r>
            <a:r>
              <a:rPr lang="nl-NL" dirty="0"/>
              <a:t>)</a:t>
            </a:r>
          </a:p>
          <a:p>
            <a:pPr lvl="0"/>
            <a:r>
              <a:rPr lang="nl-NL" dirty="0"/>
              <a:t>Patiënten Keuzehulp gebaseerd op uitkomsten (</a:t>
            </a:r>
            <a:r>
              <a:rPr lang="nl-NL" dirty="0" err="1"/>
              <a:t>Santeon</a:t>
            </a:r>
            <a:r>
              <a:rPr lang="nl-NL" dirty="0"/>
              <a:t>);</a:t>
            </a:r>
          </a:p>
          <a:p>
            <a:r>
              <a:rPr lang="nl-NL" dirty="0" err="1"/>
              <a:t>Patiëntendashboard</a:t>
            </a:r>
            <a:r>
              <a:rPr lang="nl-NL" dirty="0"/>
              <a:t> spreekkamer (</a:t>
            </a:r>
            <a:r>
              <a:rPr lang="nl-NL" dirty="0" err="1"/>
              <a:t>Santeon</a:t>
            </a:r>
            <a:r>
              <a:rPr lang="nl-NL" dirty="0"/>
              <a:t>)</a:t>
            </a:r>
          </a:p>
          <a:p>
            <a:endParaRPr lang="nl-NL" b="1" dirty="0"/>
          </a:p>
          <a:p>
            <a:pPr marL="0" indent="0">
              <a:buNone/>
            </a:pPr>
            <a:r>
              <a:rPr lang="nl-NL" b="1" dirty="0"/>
              <a:t>Analyseren</a:t>
            </a:r>
            <a:r>
              <a:rPr lang="nl-NL"/>
              <a:t>. </a:t>
            </a:r>
            <a:endParaRPr lang="nl-NL" dirty="0"/>
          </a:p>
          <a:p>
            <a:pPr lvl="0"/>
            <a:r>
              <a:rPr lang="nl-NL" dirty="0"/>
              <a:t>effect op kwaliteit van zorg; </a:t>
            </a:r>
          </a:p>
          <a:p>
            <a:pPr lvl="0"/>
            <a:r>
              <a:rPr lang="nl-NL" dirty="0"/>
              <a:t>bijdrage  richtlijn onderhoud; </a:t>
            </a:r>
          </a:p>
          <a:p>
            <a:pPr lvl="0"/>
            <a:r>
              <a:rPr lang="nl-NL" dirty="0"/>
              <a:t>ervaringen van </a:t>
            </a:r>
            <a:r>
              <a:rPr lang="nl-NL" dirty="0" err="1"/>
              <a:t>Santeon</a:t>
            </a:r>
            <a:r>
              <a:rPr lang="nl-NL" dirty="0"/>
              <a:t> bruikbaar voor landelijke kwaliteitssysteem </a:t>
            </a:r>
          </a:p>
          <a:p>
            <a:pPr lvl="0"/>
            <a:endParaRPr lang="nl-NL" dirty="0"/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BD13D64-BAD5-1D49-8B9F-D19166BAE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 err="1"/>
              <a:t>ZonMw</a:t>
            </a:r>
            <a:r>
              <a:rPr lang="nl-NL" sz="2400" dirty="0"/>
              <a:t> </a:t>
            </a:r>
            <a:r>
              <a:rPr lang="nl-NL" sz="2400" dirty="0" err="1"/>
              <a:t>susbsidie</a:t>
            </a:r>
            <a:r>
              <a:rPr lang="nl-NL" sz="2400" dirty="0"/>
              <a:t> voor Showcase Nefrologie</a:t>
            </a:r>
          </a:p>
        </p:txBody>
      </p:sp>
      <p:pic>
        <p:nvPicPr>
          <p:cNvPr id="4" name="Picture 2" descr="Ontwikkeling Nieratlas op dreef | NN Mobiel">
            <a:extLst>
              <a:ext uri="{FF2B5EF4-FFF2-40B4-BE49-F238E27FC236}">
                <a16:creationId xmlns:a16="http://schemas.microsoft.com/office/drawing/2014/main" id="{0C1421CF-F5C0-8149-9B33-C3770823A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042" y="1372421"/>
            <a:ext cx="1424116" cy="66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Succesvolle samenwerking Santeon-ziekenhuizen tijdens Covid-19 | St.  Antonius Ziekenhuis">
            <a:extLst>
              <a:ext uri="{FF2B5EF4-FFF2-40B4-BE49-F238E27FC236}">
                <a16:creationId xmlns:a16="http://schemas.microsoft.com/office/drawing/2014/main" id="{0B47FB8C-1F68-5040-8ABB-9BB2E8DEC3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805"/>
          <a:stretch/>
        </p:blipFill>
        <p:spPr bwMode="auto">
          <a:xfrm>
            <a:off x="5076056" y="942744"/>
            <a:ext cx="927307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030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E30252F-D8A0-9D40-B479-E25832800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b="1" dirty="0"/>
              <a:t>In samenwerking </a:t>
            </a:r>
            <a:r>
              <a:rPr lang="nl-NL" dirty="0"/>
              <a:t>met DICA, LROI, NICE en NHR 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Doelstelling  </a:t>
            </a:r>
          </a:p>
          <a:p>
            <a:r>
              <a:rPr lang="nl-NL" dirty="0"/>
              <a:t>hoe wordt  uitkomstinformatie gebruikt in praktijk</a:t>
            </a:r>
          </a:p>
          <a:p>
            <a:r>
              <a:rPr lang="nl-NL" dirty="0"/>
              <a:t>Identificeren goed praktijkvoorbeelden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Domeinen </a:t>
            </a:r>
          </a:p>
          <a:p>
            <a:r>
              <a:rPr lang="nl-NL" dirty="0"/>
              <a:t>levertumoren, knievervanging, </a:t>
            </a:r>
            <a:r>
              <a:rPr lang="nl-NL" dirty="0" err="1"/>
              <a:t>cardiochirurgische</a:t>
            </a:r>
            <a:r>
              <a:rPr lang="nl-NL" dirty="0"/>
              <a:t> PCI, IC en dialyse</a:t>
            </a:r>
          </a:p>
          <a:p>
            <a:endParaRPr lang="nl-NL" b="1" dirty="0"/>
          </a:p>
          <a:p>
            <a:pPr marL="0" indent="0">
              <a:buNone/>
            </a:pPr>
            <a:r>
              <a:rPr lang="nl-NL" b="1" dirty="0"/>
              <a:t>Methode</a:t>
            </a:r>
          </a:p>
          <a:p>
            <a:r>
              <a:rPr lang="nl-NL" dirty="0"/>
              <a:t>Fase 1 vragenlijst worden duaal management dialyse (invultijd  15 tot 20 minuten)</a:t>
            </a:r>
          </a:p>
          <a:p>
            <a:r>
              <a:rPr lang="nl-NL" dirty="0"/>
              <a:t>Fase 2 indien bereid verdiepende interviews beperkt aantal centra. 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5623973-2DBB-F543-9590-7121193C3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ZonMw</a:t>
            </a:r>
            <a:r>
              <a:rPr lang="nl-NL" dirty="0"/>
              <a:t> gebruik uitkomstinformatie </a:t>
            </a:r>
          </a:p>
        </p:txBody>
      </p:sp>
    </p:spTree>
    <p:extLst>
      <p:ext uri="{BB962C8B-B14F-4D97-AF65-F5344CB8AC3E}">
        <p14:creationId xmlns:p14="http://schemas.microsoft.com/office/powerpoint/2010/main" val="3588301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6FD401D0-2A50-0F4A-9F08-C6BD86379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Aandacht ZN deelname visitatie</a:t>
            </a:r>
          </a:p>
        </p:txBody>
      </p:sp>
      <p:pic>
        <p:nvPicPr>
          <p:cNvPr id="2050" name="Picture 2" descr="Zorgverzekeraars Nederland - Home">
            <a:extLst>
              <a:ext uri="{FF2B5EF4-FFF2-40B4-BE49-F238E27FC236}">
                <a16:creationId xmlns:a16="http://schemas.microsoft.com/office/drawing/2014/main" id="{C40A76A8-4B32-8C49-8F6E-A9C5DF4D9B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380" y="1268760"/>
            <a:ext cx="2506712" cy="1380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F789E254-5C43-FC4E-8653-2809D0704075}"/>
              </a:ext>
            </a:extLst>
          </p:cNvPr>
          <p:cNvSpPr txBox="1"/>
          <p:nvPr/>
        </p:nvSpPr>
        <p:spPr>
          <a:xfrm>
            <a:off x="0" y="2420888"/>
            <a:ext cx="903649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effectLst/>
                <a:latin typeface="Corbel" panose="020B0503020204020204" pitchFamily="34" charset="0"/>
              </a:rPr>
              <a:t/>
            </a:r>
            <a:br>
              <a:rPr lang="nl-NL" dirty="0">
                <a:effectLst/>
                <a:latin typeface="Corbel" panose="020B0503020204020204" pitchFamily="34" charset="0"/>
              </a:rPr>
            </a:br>
            <a:endParaRPr lang="nl-NL" dirty="0">
              <a:effectLst/>
              <a:latin typeface="Corbel" panose="020B0503020204020204" pitchFamily="34" charset="0"/>
            </a:endParaRPr>
          </a:p>
          <a:p>
            <a:r>
              <a:rPr lang="nl-NL" dirty="0">
                <a:effectLst/>
                <a:latin typeface="Corbel" panose="020B0503020204020204" pitchFamily="34" charset="0"/>
              </a:rPr>
              <a:t> </a:t>
            </a:r>
            <a:r>
              <a:rPr lang="nl-NL" sz="2400" dirty="0">
                <a:effectLst/>
                <a:latin typeface="Corbel" panose="020B0503020204020204" pitchFamily="34" charset="0"/>
              </a:rPr>
              <a:t>ZN vindt het zeer wenselijk dat instellingen mee blijven doen aan de beroepsinhoudelijke visitatie van </a:t>
            </a:r>
            <a:r>
              <a:rPr lang="nl-NL" sz="2400" dirty="0" err="1">
                <a:effectLst/>
                <a:latin typeface="Corbel" panose="020B0503020204020204" pitchFamily="34" charset="0"/>
              </a:rPr>
              <a:t>Nefrovisie</a:t>
            </a:r>
            <a:r>
              <a:rPr lang="nl-NL" sz="2400" dirty="0">
                <a:effectLst/>
                <a:latin typeface="Corbel" panose="020B0503020204020204" pitchFamily="34" charset="0"/>
              </a:rPr>
              <a:t> en heeft er bij zowel de medisch adviseurs als de inkopers van onze leden op aangedrongen</a:t>
            </a:r>
            <a:r>
              <a:rPr lang="nl-NL" sz="2400" dirty="0">
                <a:latin typeface="Corbel" panose="020B0503020204020204" pitchFamily="34" charset="0"/>
              </a:rPr>
              <a:t> deelname </a:t>
            </a:r>
            <a:r>
              <a:rPr lang="nl-NL" sz="2400" dirty="0">
                <a:effectLst/>
                <a:latin typeface="Corbel" panose="020B0503020204020204" pitchFamily="34" charset="0"/>
              </a:rPr>
              <a:t>op te nemen als contractvoorwaarde. </a:t>
            </a:r>
          </a:p>
        </p:txBody>
      </p:sp>
    </p:spTree>
    <p:extLst>
      <p:ext uri="{BB962C8B-B14F-4D97-AF65-F5344CB8AC3E}">
        <p14:creationId xmlns:p14="http://schemas.microsoft.com/office/powerpoint/2010/main" val="4282706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EB3DADE-1842-9B4D-9230-46FAD80E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Rol Landelijk Coördinatiepunt Patiënten Spreiding (LCPS) </a:t>
            </a:r>
          </a:p>
          <a:p>
            <a:r>
              <a:rPr lang="nl-NL" dirty="0"/>
              <a:t>Aantal patiënten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Voorstel</a:t>
            </a:r>
          </a:p>
          <a:p>
            <a:r>
              <a:rPr lang="nl-NL" dirty="0"/>
              <a:t>Inrichting </a:t>
            </a:r>
            <a:r>
              <a:rPr lang="nl-NL" dirty="0" err="1"/>
              <a:t>dashbord</a:t>
            </a:r>
            <a:r>
              <a:rPr lang="nl-NL" dirty="0"/>
              <a:t> hemodialyse capaciteit centra/regionaal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Werkwijze</a:t>
            </a:r>
          </a:p>
          <a:p>
            <a:r>
              <a:rPr lang="nl-NL" dirty="0" smtClean="0"/>
              <a:t>Wekelijks automatische uitvraag </a:t>
            </a:r>
            <a:r>
              <a:rPr lang="nl-NL" dirty="0"/>
              <a:t>beschikbare plaatsen voor electieve instroom </a:t>
            </a:r>
            <a:r>
              <a:rPr lang="nl-NL" dirty="0" smtClean="0"/>
              <a:t>hemodialyse en voor vakantie patiënten</a:t>
            </a:r>
            <a:endParaRPr lang="nl-NL" dirty="0"/>
          </a:p>
          <a:p>
            <a:r>
              <a:rPr lang="nl-NL" dirty="0"/>
              <a:t>Nefrovisie organiseert </a:t>
            </a:r>
            <a:r>
              <a:rPr lang="nl-NL" dirty="0" err="1" smtClean="0"/>
              <a:t>dashbord</a:t>
            </a:r>
            <a:endParaRPr lang="nl-NL" dirty="0" smtClean="0"/>
          </a:p>
          <a:p>
            <a:r>
              <a:rPr lang="en-US" dirty="0" err="1" smtClean="0"/>
              <a:t>Aanmelden</a:t>
            </a:r>
            <a:r>
              <a:rPr lang="en-US" dirty="0" smtClean="0"/>
              <a:t> </a:t>
            </a:r>
            <a:r>
              <a:rPr lang="en-US" dirty="0" err="1" smtClean="0"/>
              <a:t>beschikbare</a:t>
            </a:r>
            <a:r>
              <a:rPr lang="en-US" dirty="0" smtClean="0"/>
              <a:t> </a:t>
            </a:r>
            <a:r>
              <a:rPr lang="en-US" dirty="0" err="1" smtClean="0"/>
              <a:t>plaats</a:t>
            </a:r>
            <a:r>
              <a:rPr lang="en-US" dirty="0" smtClean="0"/>
              <a:t> is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verplichting</a:t>
            </a:r>
            <a:r>
              <a:rPr lang="en-US" dirty="0" smtClean="0"/>
              <a:t> tot </a:t>
            </a:r>
            <a:r>
              <a:rPr lang="en-US" dirty="0" err="1" smtClean="0"/>
              <a:t>overnemen</a:t>
            </a:r>
            <a:r>
              <a:rPr lang="en-US" dirty="0" smtClean="0"/>
              <a:t> patient, </a:t>
            </a:r>
            <a:r>
              <a:rPr lang="en-US" dirty="0" err="1" smtClean="0"/>
              <a:t>moet</a:t>
            </a:r>
            <a:r>
              <a:rPr lang="en-US" dirty="0" smtClean="0"/>
              <a:t> in </a:t>
            </a:r>
            <a:r>
              <a:rPr lang="en-US" dirty="0" err="1" smtClean="0"/>
              <a:t>overleg</a:t>
            </a: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189FED3-7464-A643-94D2-535EF49EE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Opvang vluchtelingen Oekraïne</a:t>
            </a:r>
          </a:p>
        </p:txBody>
      </p:sp>
    </p:spTree>
    <p:extLst>
      <p:ext uri="{BB962C8B-B14F-4D97-AF65-F5344CB8AC3E}">
        <p14:creationId xmlns:p14="http://schemas.microsoft.com/office/powerpoint/2010/main" val="2468981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Ziet</a:t>
            </a:r>
            <a:r>
              <a:rPr lang="en-US" dirty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meerwaarde</a:t>
            </a:r>
            <a:r>
              <a:rPr lang="en-US" dirty="0" smtClean="0"/>
              <a:t> in de </a:t>
            </a:r>
            <a:r>
              <a:rPr lang="en-US" dirty="0" err="1" smtClean="0"/>
              <a:t>inrichting</a:t>
            </a:r>
            <a:r>
              <a:rPr lang="en-US" dirty="0" smtClean="0"/>
              <a:t> van </a:t>
            </a:r>
            <a:r>
              <a:rPr lang="en-US" dirty="0" err="1" smtClean="0"/>
              <a:t>dashbord</a:t>
            </a:r>
            <a:r>
              <a:rPr lang="en-US" dirty="0" smtClean="0"/>
              <a:t> met </a:t>
            </a:r>
            <a:r>
              <a:rPr lang="en-US" dirty="0" err="1" smtClean="0"/>
              <a:t>wekelijkse</a:t>
            </a:r>
            <a:r>
              <a:rPr lang="en-US" dirty="0" smtClean="0"/>
              <a:t> update van </a:t>
            </a:r>
            <a:r>
              <a:rPr lang="en-US" dirty="0" err="1" smtClean="0"/>
              <a:t>beschikbare</a:t>
            </a:r>
            <a:r>
              <a:rPr lang="en-US" dirty="0" smtClean="0"/>
              <a:t> </a:t>
            </a:r>
            <a:r>
              <a:rPr lang="en-US" dirty="0" err="1" smtClean="0"/>
              <a:t>plaatsen</a:t>
            </a:r>
            <a:r>
              <a:rPr lang="en-US" dirty="0" smtClean="0"/>
              <a:t> per centrum </a:t>
            </a:r>
            <a:r>
              <a:rPr lang="en-US" dirty="0" err="1" smtClean="0"/>
              <a:t>voor</a:t>
            </a:r>
            <a:r>
              <a:rPr lang="en-US" dirty="0" smtClean="0"/>
              <a:t>  </a:t>
            </a:r>
            <a:r>
              <a:rPr lang="en-US" dirty="0" err="1" smtClean="0"/>
              <a:t>electieve</a:t>
            </a:r>
            <a:r>
              <a:rPr lang="en-US" dirty="0" smtClean="0"/>
              <a:t> </a:t>
            </a:r>
            <a:r>
              <a:rPr lang="en-US" dirty="0" err="1" smtClean="0"/>
              <a:t>instroom</a:t>
            </a:r>
            <a:r>
              <a:rPr lang="en-US" dirty="0" smtClean="0"/>
              <a:t> </a:t>
            </a:r>
            <a:r>
              <a:rPr lang="en-US" dirty="0" err="1" smtClean="0"/>
              <a:t>hemodialyse</a:t>
            </a:r>
            <a:r>
              <a:rPr lang="en-US" dirty="0" smtClean="0"/>
              <a:t> </a:t>
            </a:r>
            <a:r>
              <a:rPr lang="en-US" dirty="0" err="1" smtClean="0"/>
              <a:t>patienten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Antwoord</a:t>
            </a:r>
            <a:r>
              <a:rPr lang="en-US" dirty="0" smtClean="0"/>
              <a:t> ja/nee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756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Bent u </a:t>
            </a:r>
            <a:r>
              <a:rPr lang="en-US" dirty="0" err="1" smtClean="0"/>
              <a:t>bereid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wekelijkse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</a:t>
            </a:r>
            <a:r>
              <a:rPr lang="en-US" dirty="0" smtClean="0"/>
              <a:t>voor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leveren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Antwoord</a:t>
            </a:r>
            <a:r>
              <a:rPr lang="en-US" dirty="0" smtClean="0"/>
              <a:t> Ja/Nee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8715126"/>
      </p:ext>
    </p:extLst>
  </p:cSld>
  <p:clrMapOvr>
    <a:masterClrMapping/>
  </p:clrMapOvr>
</p:sld>
</file>

<file path=ppt/theme/theme1.xml><?xml version="1.0" encoding="utf-8"?>
<a:theme xmlns:a="http://schemas.openxmlformats.org/drawingml/2006/main" name="Nefrovisie-nov2014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Nefrovisie-nov2014.potx</Template>
  <TotalTime>18735</TotalTime>
  <Words>382</Words>
  <Application>Microsoft Office PowerPoint</Application>
  <PresentationFormat>Diavoorstelling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Nefrovisie-nov2014</vt:lpstr>
      <vt:lpstr>Update Nefrovisie  Klinische vergadering  NFN 29 maart 2022</vt:lpstr>
      <vt:lpstr>PowerPoint-presentatie</vt:lpstr>
      <vt:lpstr>Registratie  </vt:lpstr>
      <vt:lpstr>ZonMw susbsidie voor Showcase Nefrologie</vt:lpstr>
      <vt:lpstr>ZonMw gebruik uitkomstinformatie </vt:lpstr>
      <vt:lpstr>Aandacht ZN deelname visitatie</vt:lpstr>
      <vt:lpstr>Opvang vluchtelingen Oekraïne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Marc Hemmelder</dc:creator>
  <cp:lastModifiedBy>Hennie van IJzerloo</cp:lastModifiedBy>
  <cp:revision>153</cp:revision>
  <dcterms:created xsi:type="dcterms:W3CDTF">2018-12-05T16:02:38Z</dcterms:created>
  <dcterms:modified xsi:type="dcterms:W3CDTF">2022-03-29T08:49:27Z</dcterms:modified>
</cp:coreProperties>
</file>