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5"/>
  </p:notesMasterIdLst>
  <p:sldIdLst>
    <p:sldId id="256" r:id="rId5"/>
    <p:sldId id="416" r:id="rId6"/>
    <p:sldId id="258" r:id="rId7"/>
    <p:sldId id="369" r:id="rId8"/>
    <p:sldId id="380" r:id="rId9"/>
    <p:sldId id="381" r:id="rId10"/>
    <p:sldId id="383" r:id="rId11"/>
    <p:sldId id="352" r:id="rId12"/>
    <p:sldId id="384" r:id="rId13"/>
    <p:sldId id="385" r:id="rId14"/>
    <p:sldId id="379" r:id="rId15"/>
    <p:sldId id="386" r:id="rId16"/>
    <p:sldId id="259" r:id="rId17"/>
    <p:sldId id="261" r:id="rId18"/>
    <p:sldId id="262" r:id="rId19"/>
    <p:sldId id="263" r:id="rId20"/>
    <p:sldId id="264" r:id="rId21"/>
    <p:sldId id="260" r:id="rId22"/>
    <p:sldId id="265" r:id="rId23"/>
    <p:sldId id="266" r:id="rId24"/>
    <p:sldId id="269" r:id="rId25"/>
    <p:sldId id="267" r:id="rId26"/>
    <p:sldId id="268" r:id="rId27"/>
    <p:sldId id="387" r:id="rId28"/>
    <p:sldId id="388" r:id="rId29"/>
    <p:sldId id="389" r:id="rId30"/>
    <p:sldId id="270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273" r:id="rId41"/>
    <p:sldId id="271" r:id="rId42"/>
    <p:sldId id="399" r:id="rId43"/>
    <p:sldId id="400" r:id="rId44"/>
    <p:sldId id="257" r:id="rId45"/>
    <p:sldId id="401" r:id="rId46"/>
    <p:sldId id="402" r:id="rId47"/>
    <p:sldId id="403" r:id="rId48"/>
    <p:sldId id="289" r:id="rId49"/>
    <p:sldId id="404" r:id="rId50"/>
    <p:sldId id="291" r:id="rId51"/>
    <p:sldId id="405" r:id="rId52"/>
    <p:sldId id="406" r:id="rId53"/>
    <p:sldId id="407" r:id="rId54"/>
    <p:sldId id="408" r:id="rId55"/>
    <p:sldId id="409" r:id="rId56"/>
    <p:sldId id="410" r:id="rId57"/>
    <p:sldId id="411" r:id="rId58"/>
    <p:sldId id="412" r:id="rId59"/>
    <p:sldId id="413" r:id="rId60"/>
    <p:sldId id="417" r:id="rId61"/>
    <p:sldId id="418" r:id="rId62"/>
    <p:sldId id="419" r:id="rId63"/>
    <p:sldId id="420" r:id="rId64"/>
    <p:sldId id="421" r:id="rId65"/>
    <p:sldId id="422" r:id="rId66"/>
    <p:sldId id="423" r:id="rId67"/>
    <p:sldId id="424" r:id="rId68"/>
    <p:sldId id="425" r:id="rId69"/>
    <p:sldId id="272" r:id="rId70"/>
    <p:sldId id="426" r:id="rId71"/>
    <p:sldId id="427" r:id="rId72"/>
    <p:sldId id="414" r:id="rId73"/>
    <p:sldId id="415" r:id="rId74"/>
    <p:sldId id="292" r:id="rId75"/>
    <p:sldId id="293" r:id="rId76"/>
    <p:sldId id="294" r:id="rId77"/>
    <p:sldId id="299" r:id="rId78"/>
    <p:sldId id="304" r:id="rId79"/>
    <p:sldId id="301" r:id="rId80"/>
    <p:sldId id="302" r:id="rId81"/>
    <p:sldId id="303" r:id="rId82"/>
    <p:sldId id="305" r:id="rId83"/>
    <p:sldId id="428" r:id="rId84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nie van IJzerloo" initials="HvI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1"/>
    <a:srgbClr val="009E00"/>
    <a:srgbClr val="E20029"/>
    <a:srgbClr val="CD092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6BFBEE-B12E-44FF-B5A5-C58DB8FC800E}" v="46" dt="2023-03-27T14:29:49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108" y="1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die de Vries" userId="44fe7dac-e520-4dc0-9178-9baef39a3a3d" providerId="ADAL" clId="{AC6BFBEE-B12E-44FF-B5A5-C58DB8FC800E}"/>
    <pc:docChg chg="undo custSel addSld delSld modSld sldOrd addSection delSection modSection">
      <pc:chgData name="Lydie de Vries" userId="44fe7dac-e520-4dc0-9178-9baef39a3a3d" providerId="ADAL" clId="{AC6BFBEE-B12E-44FF-B5A5-C58DB8FC800E}" dt="2023-03-27T14:29:49.648" v="511"/>
      <pc:docMkLst>
        <pc:docMk/>
      </pc:docMkLst>
      <pc:sldChg chg="addSp delSp modSp add del mod">
        <pc:chgData name="Lydie de Vries" userId="44fe7dac-e520-4dc0-9178-9baef39a3a3d" providerId="ADAL" clId="{AC6BFBEE-B12E-44FF-B5A5-C58DB8FC800E}" dt="2023-03-27T06:57:15.436" v="152"/>
        <pc:sldMkLst>
          <pc:docMk/>
          <pc:sldMk cId="2707172592" sldId="257"/>
        </pc:sldMkLst>
        <pc:spChg chg="del mod">
          <ac:chgData name="Lydie de Vries" userId="44fe7dac-e520-4dc0-9178-9baef39a3a3d" providerId="ADAL" clId="{AC6BFBEE-B12E-44FF-B5A5-C58DB8FC800E}" dt="2023-03-27T06:41:39.840" v="30" actId="478"/>
          <ac:spMkLst>
            <pc:docMk/>
            <pc:sldMk cId="2707172592" sldId="257"/>
            <ac:spMk id="2" creationId="{00000000-0000-0000-0000-000000000000}"/>
          </ac:spMkLst>
        </pc:spChg>
        <pc:spChg chg="del">
          <ac:chgData name="Lydie de Vries" userId="44fe7dac-e520-4dc0-9178-9baef39a3a3d" providerId="ADAL" clId="{AC6BFBEE-B12E-44FF-B5A5-C58DB8FC800E}" dt="2023-03-27T06:41:14.960" v="1" actId="478"/>
          <ac:spMkLst>
            <pc:docMk/>
            <pc:sldMk cId="2707172592" sldId="257"/>
            <ac:spMk id="3" creationId="{00000000-0000-0000-0000-000000000000}"/>
          </ac:spMkLst>
        </pc:spChg>
        <pc:spChg chg="add mod">
          <ac:chgData name="Lydie de Vries" userId="44fe7dac-e520-4dc0-9178-9baef39a3a3d" providerId="ADAL" clId="{AC6BFBEE-B12E-44FF-B5A5-C58DB8FC800E}" dt="2023-03-27T06:42:36.121" v="31" actId="1076"/>
          <ac:spMkLst>
            <pc:docMk/>
            <pc:sldMk cId="2707172592" sldId="257"/>
            <ac:spMk id="4" creationId="{1E86027C-BDB6-95C8-BF4C-AB93AF0841C3}"/>
          </ac:spMkLst>
        </pc:spChg>
      </pc:sldChg>
      <pc:sldChg chg="modSp add mod">
        <pc:chgData name="Lydie de Vries" userId="44fe7dac-e520-4dc0-9178-9baef39a3a3d" providerId="ADAL" clId="{AC6BFBEE-B12E-44FF-B5A5-C58DB8FC800E}" dt="2023-03-27T09:52:51.921" v="430" actId="255"/>
        <pc:sldMkLst>
          <pc:docMk/>
          <pc:sldMk cId="2514564356" sldId="258"/>
        </pc:sldMkLst>
        <pc:spChg chg="mod">
          <ac:chgData name="Lydie de Vries" userId="44fe7dac-e520-4dc0-9178-9baef39a3a3d" providerId="ADAL" clId="{AC6BFBEE-B12E-44FF-B5A5-C58DB8FC800E}" dt="2023-03-27T09:52:51.921" v="430" actId="255"/>
          <ac:spMkLst>
            <pc:docMk/>
            <pc:sldMk cId="2514564356" sldId="258"/>
            <ac:spMk id="2" creationId="{26CB2563-F715-569E-8AB1-C1373A94138F}"/>
          </ac:spMkLst>
        </pc:spChg>
      </pc:sldChg>
      <pc:sldChg chg="modSp add mod">
        <pc:chgData name="Lydie de Vries" userId="44fe7dac-e520-4dc0-9178-9baef39a3a3d" providerId="ADAL" clId="{AC6BFBEE-B12E-44FF-B5A5-C58DB8FC800E}" dt="2023-03-27T13:22:54.834" v="476"/>
        <pc:sldMkLst>
          <pc:docMk/>
          <pc:sldMk cId="2435306007" sldId="259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2435306007" sldId="259"/>
            <ac:spMk id="2" creationId="{C63DD908-AD98-894D-AD7B-844B520EFF5C}"/>
          </ac:spMkLst>
        </pc:spChg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2435306007" sldId="259"/>
            <ac:spMk id="3" creationId="{32E96A33-4A54-BA47-88EB-18EC35D63248}"/>
          </ac:spMkLst>
        </pc:spChg>
      </pc:sldChg>
      <pc:sldChg chg="modSp add mod">
        <pc:chgData name="Lydie de Vries" userId="44fe7dac-e520-4dc0-9178-9baef39a3a3d" providerId="ADAL" clId="{AC6BFBEE-B12E-44FF-B5A5-C58DB8FC800E}" dt="2023-03-27T13:22:54.834" v="476"/>
        <pc:sldMkLst>
          <pc:docMk/>
          <pc:sldMk cId="3256091664" sldId="260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3256091664" sldId="260"/>
            <ac:spMk id="2" creationId="{FFFD4106-7ABA-4E40-86C3-25A8435C1D4E}"/>
          </ac:spMkLst>
        </pc:spChg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3256091664" sldId="260"/>
            <ac:spMk id="3" creationId="{A6C06E6B-01D1-CA4F-AE00-6749FB87E81A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3779085456" sldId="261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3779085456" sldId="261"/>
            <ac:spMk id="2" creationId="{CF18A715-0327-FA4F-85FD-0A4515EAEAA1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576994753" sldId="262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576994753" sldId="262"/>
            <ac:spMk id="2" creationId="{37F6A5B0-56B3-AB41-AC29-45B201E84CF6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673413864" sldId="263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673413864" sldId="263"/>
            <ac:spMk id="2" creationId="{B1FED73C-0465-F642-9D21-ADA85712E657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3806286165" sldId="264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3806286165" sldId="264"/>
            <ac:spMk id="2" creationId="{A2FB628E-9920-4D42-8B0F-B3F46A4AADB6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163984363" sldId="265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63984363" sldId="265"/>
            <ac:spMk id="2" creationId="{C93B4EE4-7117-1240-97A9-08020899DE7A}"/>
          </ac:spMkLst>
        </pc:spChg>
      </pc:sldChg>
      <pc:sldChg chg="modSp add del mod">
        <pc:chgData name="Lydie de Vries" userId="44fe7dac-e520-4dc0-9178-9baef39a3a3d" providerId="ADAL" clId="{AC6BFBEE-B12E-44FF-B5A5-C58DB8FC800E}" dt="2023-03-27T06:44:11.360" v="38"/>
        <pc:sldMkLst>
          <pc:docMk/>
          <pc:sldMk cId="2324817375" sldId="265"/>
        </pc:sldMkLst>
        <pc:spChg chg="mod">
          <ac:chgData name="Lydie de Vries" userId="44fe7dac-e520-4dc0-9178-9baef39a3a3d" providerId="ADAL" clId="{AC6BFBEE-B12E-44FF-B5A5-C58DB8FC800E}" dt="2023-03-27T06:43:12.321" v="35" actId="6549"/>
          <ac:spMkLst>
            <pc:docMk/>
            <pc:sldMk cId="2324817375" sldId="265"/>
            <ac:spMk id="2" creationId="{00000000-0000-0000-0000-000000000000}"/>
          </ac:spMkLst>
        </pc:spChg>
      </pc:sldChg>
      <pc:sldChg chg="add">
        <pc:chgData name="Lydie de Vries" userId="44fe7dac-e520-4dc0-9178-9baef39a3a3d" providerId="ADAL" clId="{AC6BFBEE-B12E-44FF-B5A5-C58DB8FC800E}" dt="2023-03-27T06:52:19.927" v="129"/>
        <pc:sldMkLst>
          <pc:docMk/>
          <pc:sldMk cId="3945036735" sldId="266"/>
        </pc:sldMkLst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1719334813" sldId="267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719334813" sldId="267"/>
            <ac:spMk id="2" creationId="{73831D17-8762-9B45-9D62-7D2AC750B1F8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3111274638" sldId="268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3111274638" sldId="268"/>
            <ac:spMk id="2" creationId="{4FEB573D-E93D-004D-9AD4-6597D00AD85B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3189596135" sldId="269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3189596135" sldId="269"/>
            <ac:spMk id="2" creationId="{C01FC6D4-4F80-9F42-86F7-D0794F0D6AF1}"/>
          </ac:spMkLst>
        </pc:spChg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4097384327" sldId="270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2661930979" sldId="271"/>
        </pc:sldMkLst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1672930810" sldId="272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672930810" sldId="272"/>
            <ac:spMk id="2" creationId="{00000000-0000-0000-0000-000000000000}"/>
          </ac:spMkLst>
        </pc:spChg>
      </pc:sldChg>
      <pc:sldChg chg="add del">
        <pc:chgData name="Lydie de Vries" userId="44fe7dac-e520-4dc0-9178-9baef39a3a3d" providerId="ADAL" clId="{AC6BFBEE-B12E-44FF-B5A5-C58DB8FC800E}" dt="2023-03-27T07:24:52.315" v="270" actId="47"/>
        <pc:sldMkLst>
          <pc:docMk/>
          <pc:sldMk cId="2337664471" sldId="272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283882711" sldId="273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2464663957" sldId="289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1704338015" sldId="291"/>
        </pc:sldMkLst>
      </pc:sldChg>
      <pc:sldChg chg="add">
        <pc:chgData name="Lydie de Vries" userId="44fe7dac-e520-4dc0-9178-9baef39a3a3d" providerId="ADAL" clId="{AC6BFBEE-B12E-44FF-B5A5-C58DB8FC800E}" dt="2023-03-27T08:43:42.778" v="393"/>
        <pc:sldMkLst>
          <pc:docMk/>
          <pc:sldMk cId="1107128623" sldId="292"/>
        </pc:sldMkLst>
      </pc:sldChg>
      <pc:sldChg chg="add">
        <pc:chgData name="Lydie de Vries" userId="44fe7dac-e520-4dc0-9178-9baef39a3a3d" providerId="ADAL" clId="{AC6BFBEE-B12E-44FF-B5A5-C58DB8FC800E}" dt="2023-03-27T08:43:42.778" v="393"/>
        <pc:sldMkLst>
          <pc:docMk/>
          <pc:sldMk cId="1547495578" sldId="293"/>
        </pc:sldMkLst>
      </pc:sldChg>
      <pc:sldChg chg="add">
        <pc:chgData name="Lydie de Vries" userId="44fe7dac-e520-4dc0-9178-9baef39a3a3d" providerId="ADAL" clId="{AC6BFBEE-B12E-44FF-B5A5-C58DB8FC800E}" dt="2023-03-27T08:43:42.778" v="393"/>
        <pc:sldMkLst>
          <pc:docMk/>
          <pc:sldMk cId="3401742470" sldId="294"/>
        </pc:sldMkLst>
      </pc:sldChg>
      <pc:sldChg chg="add">
        <pc:chgData name="Lydie de Vries" userId="44fe7dac-e520-4dc0-9178-9baef39a3a3d" providerId="ADAL" clId="{AC6BFBEE-B12E-44FF-B5A5-C58DB8FC800E}" dt="2023-03-27T08:43:42.778" v="393"/>
        <pc:sldMkLst>
          <pc:docMk/>
          <pc:sldMk cId="2760595494" sldId="299"/>
        </pc:sldMkLst>
      </pc:sldChg>
      <pc:sldChg chg="add">
        <pc:chgData name="Lydie de Vries" userId="44fe7dac-e520-4dc0-9178-9baef39a3a3d" providerId="ADAL" clId="{AC6BFBEE-B12E-44FF-B5A5-C58DB8FC800E}" dt="2023-03-27T08:43:42.778" v="393"/>
        <pc:sldMkLst>
          <pc:docMk/>
          <pc:sldMk cId="4188850254" sldId="301"/>
        </pc:sldMkLst>
      </pc:sldChg>
      <pc:sldChg chg="add">
        <pc:chgData name="Lydie de Vries" userId="44fe7dac-e520-4dc0-9178-9baef39a3a3d" providerId="ADAL" clId="{AC6BFBEE-B12E-44FF-B5A5-C58DB8FC800E}" dt="2023-03-27T08:43:42.778" v="393"/>
        <pc:sldMkLst>
          <pc:docMk/>
          <pc:sldMk cId="3976249706" sldId="302"/>
        </pc:sldMkLst>
      </pc:sldChg>
      <pc:sldChg chg="add">
        <pc:chgData name="Lydie de Vries" userId="44fe7dac-e520-4dc0-9178-9baef39a3a3d" providerId="ADAL" clId="{AC6BFBEE-B12E-44FF-B5A5-C58DB8FC800E}" dt="2023-03-27T08:43:42.778" v="393"/>
        <pc:sldMkLst>
          <pc:docMk/>
          <pc:sldMk cId="3241070194" sldId="303"/>
        </pc:sldMkLst>
      </pc:sldChg>
      <pc:sldChg chg="add">
        <pc:chgData name="Lydie de Vries" userId="44fe7dac-e520-4dc0-9178-9baef39a3a3d" providerId="ADAL" clId="{AC6BFBEE-B12E-44FF-B5A5-C58DB8FC800E}" dt="2023-03-27T08:43:42.778" v="393"/>
        <pc:sldMkLst>
          <pc:docMk/>
          <pc:sldMk cId="471896184" sldId="304"/>
        </pc:sldMkLst>
      </pc:sldChg>
      <pc:sldChg chg="add">
        <pc:chgData name="Lydie de Vries" userId="44fe7dac-e520-4dc0-9178-9baef39a3a3d" providerId="ADAL" clId="{AC6BFBEE-B12E-44FF-B5A5-C58DB8FC800E}" dt="2023-03-27T08:43:42.778" v="393"/>
        <pc:sldMkLst>
          <pc:docMk/>
          <pc:sldMk cId="3478102134" sldId="305"/>
        </pc:sldMkLst>
      </pc:sldChg>
      <pc:sldChg chg="addSp modSp add">
        <pc:chgData name="Lydie de Vries" userId="44fe7dac-e520-4dc0-9178-9baef39a3a3d" providerId="ADAL" clId="{AC6BFBEE-B12E-44FF-B5A5-C58DB8FC800E}" dt="2023-03-27T14:29:45.177" v="508"/>
        <pc:sldMkLst>
          <pc:docMk/>
          <pc:sldMk cId="2297299099" sldId="352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2297299099" sldId="352"/>
            <ac:spMk id="3" creationId="{00000000-0000-0000-0000-000000000000}"/>
          </ac:spMkLst>
        </pc:spChg>
        <pc:spChg chg="add mod">
          <ac:chgData name="Lydie de Vries" userId="44fe7dac-e520-4dc0-9178-9baef39a3a3d" providerId="ADAL" clId="{AC6BFBEE-B12E-44FF-B5A5-C58DB8FC800E}" dt="2023-03-27T14:29:45.177" v="508"/>
          <ac:spMkLst>
            <pc:docMk/>
            <pc:sldMk cId="2297299099" sldId="352"/>
            <ac:spMk id="4" creationId="{C808B311-F7FF-3F54-8CAC-F0926D8FB423}"/>
          </ac:spMkLst>
        </pc:spChg>
      </pc:sldChg>
      <pc:sldChg chg="addSp modSp add mod">
        <pc:chgData name="Lydie de Vries" userId="44fe7dac-e520-4dc0-9178-9baef39a3a3d" providerId="ADAL" clId="{AC6BFBEE-B12E-44FF-B5A5-C58DB8FC800E}" dt="2023-03-27T14:29:36.521" v="504" actId="1076"/>
        <pc:sldMkLst>
          <pc:docMk/>
          <pc:sldMk cId="1741807704" sldId="369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741807704" sldId="369"/>
            <ac:spMk id="3" creationId="{00000000-0000-0000-0000-000000000000}"/>
          </ac:spMkLst>
        </pc:spChg>
        <pc:spChg chg="add mod">
          <ac:chgData name="Lydie de Vries" userId="44fe7dac-e520-4dc0-9178-9baef39a3a3d" providerId="ADAL" clId="{AC6BFBEE-B12E-44FF-B5A5-C58DB8FC800E}" dt="2023-03-27T14:29:36.521" v="504" actId="1076"/>
          <ac:spMkLst>
            <pc:docMk/>
            <pc:sldMk cId="1741807704" sldId="369"/>
            <ac:spMk id="6" creationId="{435186E5-BB2B-ABEA-68DD-96AAC137E672}"/>
          </ac:spMkLst>
        </pc:spChg>
      </pc:sldChg>
      <pc:sldChg chg="addSp delSp modSp add mod">
        <pc:chgData name="Lydie de Vries" userId="44fe7dac-e520-4dc0-9178-9baef39a3a3d" providerId="ADAL" clId="{AC6BFBEE-B12E-44FF-B5A5-C58DB8FC800E}" dt="2023-03-27T14:29:49.648" v="511"/>
        <pc:sldMkLst>
          <pc:docMk/>
          <pc:sldMk cId="1297483744" sldId="379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297483744" sldId="379"/>
            <ac:spMk id="2" creationId="{00000000-0000-0000-0000-000000000000}"/>
          </ac:spMkLst>
        </pc:spChg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297483744" sldId="379"/>
            <ac:spMk id="3" creationId="{00000000-0000-0000-0000-000000000000}"/>
          </ac:spMkLst>
        </pc:spChg>
        <pc:spChg chg="add mod">
          <ac:chgData name="Lydie de Vries" userId="44fe7dac-e520-4dc0-9178-9baef39a3a3d" providerId="ADAL" clId="{AC6BFBEE-B12E-44FF-B5A5-C58DB8FC800E}" dt="2023-03-27T14:29:49.648" v="511"/>
          <ac:spMkLst>
            <pc:docMk/>
            <pc:sldMk cId="1297483744" sldId="379"/>
            <ac:spMk id="4" creationId="{B0C0A86B-1F66-0C4D-E9BB-3A54ECE49ACB}"/>
          </ac:spMkLst>
        </pc:spChg>
        <pc:spChg chg="add del">
          <ac:chgData name="Lydie de Vries" userId="44fe7dac-e520-4dc0-9178-9baef39a3a3d" providerId="ADAL" clId="{AC6BFBEE-B12E-44FF-B5A5-C58DB8FC800E}" dt="2023-03-27T06:49:38.054" v="87" actId="22"/>
          <ac:spMkLst>
            <pc:docMk/>
            <pc:sldMk cId="1297483744" sldId="379"/>
            <ac:spMk id="5" creationId="{83F0617C-4E01-7B50-1F4F-A5DA5052CD27}"/>
          </ac:spMkLst>
        </pc:spChg>
      </pc:sldChg>
      <pc:sldChg chg="addSp modSp add delCm">
        <pc:chgData name="Lydie de Vries" userId="44fe7dac-e520-4dc0-9178-9baef39a3a3d" providerId="ADAL" clId="{AC6BFBEE-B12E-44FF-B5A5-C58DB8FC800E}" dt="2023-03-27T14:29:40.403" v="505"/>
        <pc:sldMkLst>
          <pc:docMk/>
          <pc:sldMk cId="2561314129" sldId="380"/>
        </pc:sldMkLst>
        <pc:spChg chg="add mod">
          <ac:chgData name="Lydie de Vries" userId="44fe7dac-e520-4dc0-9178-9baef39a3a3d" providerId="ADAL" clId="{AC6BFBEE-B12E-44FF-B5A5-C58DB8FC800E}" dt="2023-03-27T14:29:40.403" v="505"/>
          <ac:spMkLst>
            <pc:docMk/>
            <pc:sldMk cId="2561314129" sldId="380"/>
            <ac:spMk id="2" creationId="{2139EEFF-220B-A912-C862-CB71C91D469B}"/>
          </ac:spMkLst>
        </pc:spChg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2561314129" sldId="380"/>
            <ac:spMk id="3" creationId="{00000000-0000-0000-0000-000000000000}"/>
          </ac:spMkLst>
        </pc:spChg>
      </pc:sldChg>
      <pc:sldChg chg="addSp delSp modSp add mod modClrScheme delCm chgLayout">
        <pc:chgData name="Lydie de Vries" userId="44fe7dac-e520-4dc0-9178-9baef39a3a3d" providerId="ADAL" clId="{AC6BFBEE-B12E-44FF-B5A5-C58DB8FC800E}" dt="2023-03-27T14:29:42.141" v="506"/>
        <pc:sldMkLst>
          <pc:docMk/>
          <pc:sldMk cId="259228006" sldId="381"/>
        </pc:sldMkLst>
        <pc:spChg chg="mod ord">
          <ac:chgData name="Lydie de Vries" userId="44fe7dac-e520-4dc0-9178-9baef39a3a3d" providerId="ADAL" clId="{AC6BFBEE-B12E-44FF-B5A5-C58DB8FC800E}" dt="2023-03-27T13:23:12.671" v="484" actId="26606"/>
          <ac:spMkLst>
            <pc:docMk/>
            <pc:sldMk cId="259228006" sldId="381"/>
            <ac:spMk id="2" creationId="{00000000-0000-0000-0000-000000000000}"/>
          </ac:spMkLst>
        </pc:spChg>
        <pc:spChg chg="mod">
          <ac:chgData name="Lydie de Vries" userId="44fe7dac-e520-4dc0-9178-9baef39a3a3d" providerId="ADAL" clId="{AC6BFBEE-B12E-44FF-B5A5-C58DB8FC800E}" dt="2023-03-27T13:23:12.671" v="484" actId="26606"/>
          <ac:spMkLst>
            <pc:docMk/>
            <pc:sldMk cId="259228006" sldId="381"/>
            <ac:spMk id="3" creationId="{00000000-0000-0000-0000-000000000000}"/>
          </ac:spMkLst>
        </pc:spChg>
        <pc:spChg chg="add del mod">
          <ac:chgData name="Lydie de Vries" userId="44fe7dac-e520-4dc0-9178-9baef39a3a3d" providerId="ADAL" clId="{AC6BFBEE-B12E-44FF-B5A5-C58DB8FC800E}" dt="2023-03-27T13:23:50.191" v="487"/>
          <ac:spMkLst>
            <pc:docMk/>
            <pc:sldMk cId="259228006" sldId="381"/>
            <ac:spMk id="4" creationId="{21FE93FA-DA00-3BC2-4DC7-A55477510F4E}"/>
          </ac:spMkLst>
        </pc:spChg>
        <pc:spChg chg="add mod">
          <ac:chgData name="Lydie de Vries" userId="44fe7dac-e520-4dc0-9178-9baef39a3a3d" providerId="ADAL" clId="{AC6BFBEE-B12E-44FF-B5A5-C58DB8FC800E}" dt="2023-03-27T14:29:42.141" v="506"/>
          <ac:spMkLst>
            <pc:docMk/>
            <pc:sldMk cId="259228006" sldId="381"/>
            <ac:spMk id="4" creationId="{661ECB68-5D02-B773-3E67-DAEAFDF1F926}"/>
          </ac:spMkLst>
        </pc:spChg>
        <pc:spChg chg="add del mod">
          <ac:chgData name="Lydie de Vries" userId="44fe7dac-e520-4dc0-9178-9baef39a3a3d" providerId="ADAL" clId="{AC6BFBEE-B12E-44FF-B5A5-C58DB8FC800E}" dt="2023-03-27T13:23:07.193" v="482" actId="26606"/>
          <ac:spMkLst>
            <pc:docMk/>
            <pc:sldMk cId="259228006" sldId="381"/>
            <ac:spMk id="5" creationId="{3A7284F9-8B7B-FC0B-4B4B-ED271950DC23}"/>
          </ac:spMkLst>
        </pc:spChg>
        <pc:spChg chg="add del mod">
          <ac:chgData name="Lydie de Vries" userId="44fe7dac-e520-4dc0-9178-9baef39a3a3d" providerId="ADAL" clId="{AC6BFBEE-B12E-44FF-B5A5-C58DB8FC800E}" dt="2023-03-27T13:23:12.671" v="484" actId="26606"/>
          <ac:spMkLst>
            <pc:docMk/>
            <pc:sldMk cId="259228006" sldId="381"/>
            <ac:spMk id="7" creationId="{5592FEB6-1A25-E6BA-3DA2-1C64D5640150}"/>
          </ac:spMkLst>
        </pc:spChg>
        <pc:spChg chg="add del mod">
          <ac:chgData name="Lydie de Vries" userId="44fe7dac-e520-4dc0-9178-9baef39a3a3d" providerId="ADAL" clId="{AC6BFBEE-B12E-44FF-B5A5-C58DB8FC800E}" dt="2023-03-27T13:23:04.972" v="478" actId="26606"/>
          <ac:spMkLst>
            <pc:docMk/>
            <pc:sldMk cId="259228006" sldId="381"/>
            <ac:spMk id="8" creationId="{80E7D1CB-4C0D-E69B-E0C3-899196A7FED3}"/>
          </ac:spMkLst>
        </pc:spChg>
        <pc:spChg chg="add del mod">
          <ac:chgData name="Lydie de Vries" userId="44fe7dac-e520-4dc0-9178-9baef39a3a3d" providerId="ADAL" clId="{AC6BFBEE-B12E-44FF-B5A5-C58DB8FC800E}" dt="2023-03-27T13:23:12.671" v="484" actId="26606"/>
          <ac:spMkLst>
            <pc:docMk/>
            <pc:sldMk cId="259228006" sldId="381"/>
            <ac:spMk id="10" creationId="{51243081-EF74-6F15-0F39-DF9E9ADF141D}"/>
          </ac:spMkLst>
        </pc:spChg>
        <pc:spChg chg="add del mod">
          <ac:chgData name="Lydie de Vries" userId="44fe7dac-e520-4dc0-9178-9baef39a3a3d" providerId="ADAL" clId="{AC6BFBEE-B12E-44FF-B5A5-C58DB8FC800E}" dt="2023-03-27T13:23:12.671" v="484" actId="26606"/>
          <ac:spMkLst>
            <pc:docMk/>
            <pc:sldMk cId="259228006" sldId="381"/>
            <ac:spMk id="12" creationId="{841E4496-6E9E-4F8F-E600-DA175053EE87}"/>
          </ac:spMkLst>
        </pc:spChg>
      </pc:sldChg>
      <pc:sldChg chg="addSp modSp add ord">
        <pc:chgData name="Lydie de Vries" userId="44fe7dac-e520-4dc0-9178-9baef39a3a3d" providerId="ADAL" clId="{AC6BFBEE-B12E-44FF-B5A5-C58DB8FC800E}" dt="2023-03-27T14:29:43.576" v="507"/>
        <pc:sldMkLst>
          <pc:docMk/>
          <pc:sldMk cId="603933739" sldId="383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603933739" sldId="383"/>
            <ac:spMk id="2" creationId="{00000000-0000-0000-0000-000000000000}"/>
          </ac:spMkLst>
        </pc:spChg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603933739" sldId="383"/>
            <ac:spMk id="3" creationId="{00000000-0000-0000-0000-000000000000}"/>
          </ac:spMkLst>
        </pc:spChg>
        <pc:spChg chg="add mod">
          <ac:chgData name="Lydie de Vries" userId="44fe7dac-e520-4dc0-9178-9baef39a3a3d" providerId="ADAL" clId="{AC6BFBEE-B12E-44FF-B5A5-C58DB8FC800E}" dt="2023-03-27T14:29:43.576" v="507"/>
          <ac:spMkLst>
            <pc:docMk/>
            <pc:sldMk cId="603933739" sldId="383"/>
            <ac:spMk id="4" creationId="{ED603E75-9BAB-58C5-0CBE-35FD89C37FBB}"/>
          </ac:spMkLst>
        </pc:spChg>
      </pc:sldChg>
      <pc:sldChg chg="addSp modSp add">
        <pc:chgData name="Lydie de Vries" userId="44fe7dac-e520-4dc0-9178-9baef39a3a3d" providerId="ADAL" clId="{AC6BFBEE-B12E-44FF-B5A5-C58DB8FC800E}" dt="2023-03-27T14:29:46.511" v="509"/>
        <pc:sldMkLst>
          <pc:docMk/>
          <pc:sldMk cId="3932618864" sldId="384"/>
        </pc:sldMkLst>
        <pc:spChg chg="add mod">
          <ac:chgData name="Lydie de Vries" userId="44fe7dac-e520-4dc0-9178-9baef39a3a3d" providerId="ADAL" clId="{AC6BFBEE-B12E-44FF-B5A5-C58DB8FC800E}" dt="2023-03-27T14:29:46.511" v="509"/>
          <ac:spMkLst>
            <pc:docMk/>
            <pc:sldMk cId="3932618864" sldId="384"/>
            <ac:spMk id="2" creationId="{98846A68-470B-169C-4CA9-AAE15449285E}"/>
          </ac:spMkLst>
        </pc:spChg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3932618864" sldId="384"/>
            <ac:spMk id="3" creationId="{8711C6C3-D8C3-AFCB-3107-B99F1FB2CD7B}"/>
          </ac:spMkLst>
        </pc:spChg>
        <pc:picChg chg="mod">
          <ac:chgData name="Lydie de Vries" userId="44fe7dac-e520-4dc0-9178-9baef39a3a3d" providerId="ADAL" clId="{AC6BFBEE-B12E-44FF-B5A5-C58DB8FC800E}" dt="2023-03-27T13:22:54.834" v="476"/>
          <ac:picMkLst>
            <pc:docMk/>
            <pc:sldMk cId="3932618864" sldId="384"/>
            <ac:picMk id="5" creationId="{17CD7FAB-A566-4581-BB0A-8AF7FC734D4B}"/>
          </ac:picMkLst>
        </pc:picChg>
      </pc:sldChg>
      <pc:sldChg chg="addSp modSp add">
        <pc:chgData name="Lydie de Vries" userId="44fe7dac-e520-4dc0-9178-9baef39a3a3d" providerId="ADAL" clId="{AC6BFBEE-B12E-44FF-B5A5-C58DB8FC800E}" dt="2023-03-27T14:29:48.303" v="510"/>
        <pc:sldMkLst>
          <pc:docMk/>
          <pc:sldMk cId="3268123316" sldId="385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3268123316" sldId="385"/>
            <ac:spMk id="2" creationId="{DDE7439D-D045-F97F-6421-37CBC6BF3797}"/>
          </ac:spMkLst>
        </pc:spChg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3268123316" sldId="385"/>
            <ac:spMk id="3" creationId="{85671455-9545-A1AF-9473-9DFADE7C950B}"/>
          </ac:spMkLst>
        </pc:spChg>
        <pc:spChg chg="add mod">
          <ac:chgData name="Lydie de Vries" userId="44fe7dac-e520-4dc0-9178-9baef39a3a3d" providerId="ADAL" clId="{AC6BFBEE-B12E-44FF-B5A5-C58DB8FC800E}" dt="2023-03-27T14:29:48.303" v="510"/>
          <ac:spMkLst>
            <pc:docMk/>
            <pc:sldMk cId="3268123316" sldId="385"/>
            <ac:spMk id="4" creationId="{AA47F7DA-DB99-D250-2CFF-221BE2F08BDA}"/>
          </ac:spMkLst>
        </pc:spChg>
      </pc:sldChg>
      <pc:sldChg chg="modSp add del mod">
        <pc:chgData name="Lydie de Vries" userId="44fe7dac-e520-4dc0-9178-9baef39a3a3d" providerId="ADAL" clId="{AC6BFBEE-B12E-44FF-B5A5-C58DB8FC800E}" dt="2023-03-27T06:49:35.005" v="85" actId="47"/>
        <pc:sldMkLst>
          <pc:docMk/>
          <pc:sldMk cId="1941581935" sldId="386"/>
        </pc:sldMkLst>
        <pc:spChg chg="mod">
          <ac:chgData name="Lydie de Vries" userId="44fe7dac-e520-4dc0-9178-9baef39a3a3d" providerId="ADAL" clId="{AC6BFBEE-B12E-44FF-B5A5-C58DB8FC800E}" dt="2023-03-27T06:48:43.125" v="84" actId="14100"/>
          <ac:spMkLst>
            <pc:docMk/>
            <pc:sldMk cId="1941581935" sldId="386"/>
            <ac:spMk id="2" creationId="{26CB2563-F715-569E-8AB1-C1373A94138F}"/>
          </ac:spMkLst>
        </pc:spChg>
      </pc:sldChg>
      <pc:sldChg chg="modSp add mod">
        <pc:chgData name="Lydie de Vries" userId="44fe7dac-e520-4dc0-9178-9baef39a3a3d" providerId="ADAL" clId="{AC6BFBEE-B12E-44FF-B5A5-C58DB8FC800E}" dt="2023-03-27T09:53:01.623" v="431" actId="255"/>
        <pc:sldMkLst>
          <pc:docMk/>
          <pc:sldMk cId="2843043545" sldId="386"/>
        </pc:sldMkLst>
        <pc:spChg chg="mod">
          <ac:chgData name="Lydie de Vries" userId="44fe7dac-e520-4dc0-9178-9baef39a3a3d" providerId="ADAL" clId="{AC6BFBEE-B12E-44FF-B5A5-C58DB8FC800E}" dt="2023-03-27T09:53:01.623" v="431" actId="255"/>
          <ac:spMkLst>
            <pc:docMk/>
            <pc:sldMk cId="2843043545" sldId="386"/>
            <ac:spMk id="2" creationId="{26CB2563-F715-569E-8AB1-C1373A94138F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92590830" sldId="387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92590830" sldId="387"/>
            <ac:spMk id="2" creationId="{E679A1E9-735F-3D40-8AE7-BE6097077669}"/>
          </ac:spMkLst>
        </pc:spChg>
      </pc:sldChg>
      <pc:sldChg chg="modSp add mod">
        <pc:chgData name="Lydie de Vries" userId="44fe7dac-e520-4dc0-9178-9baef39a3a3d" providerId="ADAL" clId="{AC6BFBEE-B12E-44FF-B5A5-C58DB8FC800E}" dt="2023-03-27T09:53:12.458" v="432" actId="255"/>
        <pc:sldMkLst>
          <pc:docMk/>
          <pc:sldMk cId="2882239969" sldId="388"/>
        </pc:sldMkLst>
        <pc:spChg chg="mod">
          <ac:chgData name="Lydie de Vries" userId="44fe7dac-e520-4dc0-9178-9baef39a3a3d" providerId="ADAL" clId="{AC6BFBEE-B12E-44FF-B5A5-C58DB8FC800E}" dt="2023-03-27T09:53:12.458" v="432" actId="255"/>
          <ac:spMkLst>
            <pc:docMk/>
            <pc:sldMk cId="2882239969" sldId="388"/>
            <ac:spMk id="2" creationId="{26CB2563-F715-569E-8AB1-C1373A94138F}"/>
          </ac:spMkLst>
        </pc:spChg>
      </pc:sldChg>
      <pc:sldChg chg="add del">
        <pc:chgData name="Lydie de Vries" userId="44fe7dac-e520-4dc0-9178-9baef39a3a3d" providerId="ADAL" clId="{AC6BFBEE-B12E-44FF-B5A5-C58DB8FC800E}" dt="2023-03-27T06:54:56.019" v="144" actId="47"/>
        <pc:sldMkLst>
          <pc:docMk/>
          <pc:sldMk cId="1439605639" sldId="389"/>
        </pc:sldMkLst>
      </pc:sldChg>
      <pc:sldChg chg="addSp delSp modSp add mod setBg">
        <pc:chgData name="Lydie de Vries" userId="44fe7dac-e520-4dc0-9178-9baef39a3a3d" providerId="ADAL" clId="{AC6BFBEE-B12E-44FF-B5A5-C58DB8FC800E}" dt="2023-03-27T07:10:50.877" v="242" actId="27636"/>
        <pc:sldMkLst>
          <pc:docMk/>
          <pc:sldMk cId="1443606761" sldId="389"/>
        </pc:sldMkLst>
        <pc:spChg chg="del">
          <ac:chgData name="Lydie de Vries" userId="44fe7dac-e520-4dc0-9178-9baef39a3a3d" providerId="ADAL" clId="{AC6BFBEE-B12E-44FF-B5A5-C58DB8FC800E}" dt="2023-03-27T07:09:05.348" v="153" actId="478"/>
          <ac:spMkLst>
            <pc:docMk/>
            <pc:sldMk cId="1443606761" sldId="389"/>
            <ac:spMk id="2" creationId="{00000000-0000-0000-0000-000000000000}"/>
          </ac:spMkLst>
        </pc:spChg>
        <pc:spChg chg="add del mod">
          <ac:chgData name="Lydie de Vries" userId="44fe7dac-e520-4dc0-9178-9baef39a3a3d" providerId="ADAL" clId="{AC6BFBEE-B12E-44FF-B5A5-C58DB8FC800E}" dt="2023-03-27T07:09:10.407" v="154" actId="478"/>
          <ac:spMkLst>
            <pc:docMk/>
            <pc:sldMk cId="1443606761" sldId="389"/>
            <ac:spMk id="4" creationId="{C1331FCC-E72C-4305-C06A-C15654CE5A1E}"/>
          </ac:spMkLst>
        </pc:spChg>
        <pc:spChg chg="mod">
          <ac:chgData name="Lydie de Vries" userId="44fe7dac-e520-4dc0-9178-9baef39a3a3d" providerId="ADAL" clId="{AC6BFBEE-B12E-44FF-B5A5-C58DB8FC800E}" dt="2023-03-27T07:10:50.877" v="242" actId="27636"/>
          <ac:spMkLst>
            <pc:docMk/>
            <pc:sldMk cId="1443606761" sldId="389"/>
            <ac:spMk id="6" creationId="{AD40688C-A38A-461E-B302-BA40A89EB5FB}"/>
          </ac:spMkLst>
        </pc:spChg>
      </pc:sldChg>
      <pc:sldChg chg="modSp add del mod">
        <pc:chgData name="Lydie de Vries" userId="44fe7dac-e520-4dc0-9178-9baef39a3a3d" providerId="ADAL" clId="{AC6BFBEE-B12E-44FF-B5A5-C58DB8FC800E}" dt="2023-03-27T06:56:03.479" v="151" actId="47"/>
        <pc:sldMkLst>
          <pc:docMk/>
          <pc:sldMk cId="2664120793" sldId="389"/>
        </pc:sldMkLst>
        <pc:spChg chg="mod">
          <ac:chgData name="Lydie de Vries" userId="44fe7dac-e520-4dc0-9178-9baef39a3a3d" providerId="ADAL" clId="{AC6BFBEE-B12E-44FF-B5A5-C58DB8FC800E}" dt="2023-03-27T06:55:23.768" v="146"/>
          <ac:spMkLst>
            <pc:docMk/>
            <pc:sldMk cId="2664120793" sldId="389"/>
            <ac:spMk id="2" creationId="{5DEADB29-7944-EAEC-B32D-9B2A6DC368AD}"/>
          </ac:spMkLst>
        </pc:spChg>
      </pc:sldChg>
      <pc:sldChg chg="add del">
        <pc:chgData name="Lydie de Vries" userId="44fe7dac-e520-4dc0-9178-9baef39a3a3d" providerId="ADAL" clId="{AC6BFBEE-B12E-44FF-B5A5-C58DB8FC800E}" dt="2023-03-27T06:56:01.251" v="150" actId="47"/>
        <pc:sldMkLst>
          <pc:docMk/>
          <pc:sldMk cId="1679054336" sldId="390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1742599434" sldId="390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3584857371" sldId="391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2091455094" sldId="392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349498655" sldId="393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906753424" sldId="394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4118573270" sldId="395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3371217231" sldId="396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1058471765" sldId="397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1062972345" sldId="398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3134002279" sldId="399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584887731" sldId="400"/>
        </pc:sldMkLst>
      </pc:sldChg>
      <pc:sldChg chg="add">
        <pc:chgData name="Lydie de Vries" userId="44fe7dac-e520-4dc0-9178-9baef39a3a3d" providerId="ADAL" clId="{AC6BFBEE-B12E-44FF-B5A5-C58DB8FC800E}" dt="2023-03-27T06:57:15.436" v="152"/>
        <pc:sldMkLst>
          <pc:docMk/>
          <pc:sldMk cId="811094219" sldId="401"/>
        </pc:sldMkLst>
      </pc:sldChg>
      <pc:sldChg chg="add del setBg">
        <pc:chgData name="Lydie de Vries" userId="44fe7dac-e520-4dc0-9178-9baef39a3a3d" providerId="ADAL" clId="{AC6BFBEE-B12E-44FF-B5A5-C58DB8FC800E}" dt="2023-03-27T07:24:42.222" v="267"/>
        <pc:sldMkLst>
          <pc:docMk/>
          <pc:sldMk cId="821671190" sldId="402"/>
        </pc:sldMkLst>
      </pc:sldChg>
      <pc:sldChg chg="modSp add mod">
        <pc:chgData name="Lydie de Vries" userId="44fe7dac-e520-4dc0-9178-9baef39a3a3d" providerId="ADAL" clId="{AC6BFBEE-B12E-44FF-B5A5-C58DB8FC800E}" dt="2023-03-27T07:26:57.011" v="301" actId="20577"/>
        <pc:sldMkLst>
          <pc:docMk/>
          <pc:sldMk cId="3630640749" sldId="402"/>
        </pc:sldMkLst>
        <pc:spChg chg="mod">
          <ac:chgData name="Lydie de Vries" userId="44fe7dac-e520-4dc0-9178-9baef39a3a3d" providerId="ADAL" clId="{AC6BFBEE-B12E-44FF-B5A5-C58DB8FC800E}" dt="2023-03-27T07:26:57.011" v="301" actId="20577"/>
          <ac:spMkLst>
            <pc:docMk/>
            <pc:sldMk cId="3630640749" sldId="402"/>
            <ac:spMk id="6" creationId="{AD40688C-A38A-461E-B302-BA40A89EB5FB}"/>
          </ac:spMkLst>
        </pc:spChg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237901570" sldId="403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3185634220" sldId="403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2217542641" sldId="404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3238097253" sldId="404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2526246991" sldId="405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2748605683" sldId="405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1102447970" sldId="406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1267737017" sldId="406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122883654" sldId="407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4085682022" sldId="407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2301237488" sldId="408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3677963519" sldId="408"/>
        </pc:sldMkLst>
      </pc:sldChg>
      <pc:sldChg chg="add setBg">
        <pc:chgData name="Lydie de Vries" userId="44fe7dac-e520-4dc0-9178-9baef39a3a3d" providerId="ADAL" clId="{AC6BFBEE-B12E-44FF-B5A5-C58DB8FC800E}" dt="2023-03-27T07:27:22.958" v="302"/>
        <pc:sldMkLst>
          <pc:docMk/>
          <pc:sldMk cId="1370983772" sldId="409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2763991659" sldId="409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433380482" sldId="410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727362720" sldId="410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3222092640" sldId="411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4089214964" sldId="411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1256853246" sldId="412"/>
        </pc:sldMkLst>
      </pc:sldChg>
      <pc:sldChg chg="add">
        <pc:chgData name="Lydie de Vries" userId="44fe7dac-e520-4dc0-9178-9baef39a3a3d" providerId="ADAL" clId="{AC6BFBEE-B12E-44FF-B5A5-C58DB8FC800E}" dt="2023-03-27T07:27:22.958" v="302"/>
        <pc:sldMkLst>
          <pc:docMk/>
          <pc:sldMk cId="2880449391" sldId="412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864430669" sldId="413"/>
        </pc:sldMkLst>
      </pc:sldChg>
      <pc:sldChg chg="addSp delSp modSp add mod">
        <pc:chgData name="Lydie de Vries" userId="44fe7dac-e520-4dc0-9178-9baef39a3a3d" providerId="ADAL" clId="{AC6BFBEE-B12E-44FF-B5A5-C58DB8FC800E}" dt="2023-03-27T11:15:22.220" v="436" actId="478"/>
        <pc:sldMkLst>
          <pc:docMk/>
          <pc:sldMk cId="3502487541" sldId="413"/>
        </pc:sldMkLst>
        <pc:spChg chg="add del mod">
          <ac:chgData name="Lydie de Vries" userId="44fe7dac-e520-4dc0-9178-9baef39a3a3d" providerId="ADAL" clId="{AC6BFBEE-B12E-44FF-B5A5-C58DB8FC800E}" dt="2023-03-27T11:15:22.220" v="436" actId="478"/>
          <ac:spMkLst>
            <pc:docMk/>
            <pc:sldMk cId="3502487541" sldId="413"/>
            <ac:spMk id="3" creationId="{76E71D53-86B5-1EFD-D5CC-1A523E3E7D7E}"/>
          </ac:spMkLst>
        </pc:spChg>
        <pc:spChg chg="mod">
          <ac:chgData name="Lydie de Vries" userId="44fe7dac-e520-4dc0-9178-9baef39a3a3d" providerId="ADAL" clId="{AC6BFBEE-B12E-44FF-B5A5-C58DB8FC800E}" dt="2023-03-27T11:15:18.237" v="435"/>
          <ac:spMkLst>
            <pc:docMk/>
            <pc:sldMk cId="3502487541" sldId="413"/>
            <ac:spMk id="6" creationId="{AD40688C-A38A-461E-B302-BA40A89EB5FB}"/>
          </ac:spMkLst>
        </pc:spChg>
      </pc:sldChg>
      <pc:sldChg chg="modSp add mod">
        <pc:chgData name="Lydie de Vries" userId="44fe7dac-e520-4dc0-9178-9baef39a3a3d" providerId="ADAL" clId="{AC6BFBEE-B12E-44FF-B5A5-C58DB8FC800E}" dt="2023-03-27T08:42:39.410" v="392" actId="20577"/>
        <pc:sldMkLst>
          <pc:docMk/>
          <pc:sldMk cId="2160819846" sldId="414"/>
        </pc:sldMkLst>
        <pc:spChg chg="mod">
          <ac:chgData name="Lydie de Vries" userId="44fe7dac-e520-4dc0-9178-9baef39a3a3d" providerId="ADAL" clId="{AC6BFBEE-B12E-44FF-B5A5-C58DB8FC800E}" dt="2023-03-27T08:42:39.410" v="392" actId="20577"/>
          <ac:spMkLst>
            <pc:docMk/>
            <pc:sldMk cId="2160819846" sldId="414"/>
            <ac:spMk id="6" creationId="{AD40688C-A38A-461E-B302-BA40A89EB5FB}"/>
          </ac:spMkLst>
        </pc:spChg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2966576198" sldId="414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2506253663" sldId="415"/>
        </pc:sldMkLst>
      </pc:sldChg>
      <pc:sldChg chg="add">
        <pc:chgData name="Lydie de Vries" userId="44fe7dac-e520-4dc0-9178-9baef39a3a3d" providerId="ADAL" clId="{AC6BFBEE-B12E-44FF-B5A5-C58DB8FC800E}" dt="2023-03-27T08:43:42.778" v="393"/>
        <pc:sldMkLst>
          <pc:docMk/>
          <pc:sldMk cId="4065974898" sldId="415"/>
        </pc:sldMkLst>
      </pc:sldChg>
      <pc:sldChg chg="modSp add mod">
        <pc:chgData name="Lydie de Vries" userId="44fe7dac-e520-4dc0-9178-9baef39a3a3d" providerId="ADAL" clId="{AC6BFBEE-B12E-44FF-B5A5-C58DB8FC800E}" dt="2023-03-27T09:52:44.445" v="429" actId="255"/>
        <pc:sldMkLst>
          <pc:docMk/>
          <pc:sldMk cId="33706112" sldId="416"/>
        </pc:sldMkLst>
        <pc:spChg chg="mod">
          <ac:chgData name="Lydie de Vries" userId="44fe7dac-e520-4dc0-9178-9baef39a3a3d" providerId="ADAL" clId="{AC6BFBEE-B12E-44FF-B5A5-C58DB8FC800E}" dt="2023-03-27T09:52:44.445" v="429" actId="255"/>
          <ac:spMkLst>
            <pc:docMk/>
            <pc:sldMk cId="33706112" sldId="416"/>
            <ac:spMk id="2" creationId="{26CB2563-F715-569E-8AB1-C1373A94138F}"/>
          </ac:spMkLst>
        </pc:spChg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1080399695" sldId="416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320294782" sldId="417"/>
        </pc:sldMkLst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1092040338" sldId="417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092040338" sldId="417"/>
            <ac:spMk id="2" creationId="{00000000-0000-0000-0000-000000000000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1728864762" sldId="418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728864762" sldId="418"/>
            <ac:spMk id="2" creationId="{00000000-0000-0000-0000-000000000000}"/>
          </ac:spMkLst>
        </pc:spChg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4232163530" sldId="418"/>
        </pc:sldMkLst>
      </pc:sldChg>
      <pc:sldChg chg="add del">
        <pc:chgData name="Lydie de Vries" userId="44fe7dac-e520-4dc0-9178-9baef39a3a3d" providerId="ADAL" clId="{AC6BFBEE-B12E-44FF-B5A5-C58DB8FC800E}" dt="2023-03-27T07:24:42.222" v="267"/>
        <pc:sldMkLst>
          <pc:docMk/>
          <pc:sldMk cId="2061542520" sldId="419"/>
        </pc:sldMkLst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2721263500" sldId="419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2721263500" sldId="419"/>
            <ac:spMk id="5" creationId="{00000000-0000-0000-0000-000000000000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1996676921" sldId="420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996676921" sldId="420"/>
            <ac:spMk id="2" creationId="{00000000-0000-0000-0000-000000000000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1882685889" sldId="421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882685889" sldId="421"/>
            <ac:spMk id="2" creationId="{00000000-0000-0000-0000-000000000000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2498399780" sldId="422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2498399780" sldId="422"/>
            <ac:spMk id="2" creationId="{00000000-0000-0000-0000-000000000000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2113298599" sldId="423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2113298599" sldId="423"/>
            <ac:spMk id="2" creationId="{00000000-0000-0000-0000-000000000000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1649993088" sldId="424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1649993088" sldId="424"/>
            <ac:spMk id="2" creationId="{00000000-0000-0000-0000-000000000000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2025201609" sldId="425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2025201609" sldId="425"/>
            <ac:spMk id="2" creationId="{00000000-0000-0000-0000-000000000000}"/>
          </ac:spMkLst>
        </pc:spChg>
      </pc:sldChg>
      <pc:sldChg chg="modSp add">
        <pc:chgData name="Lydie de Vries" userId="44fe7dac-e520-4dc0-9178-9baef39a3a3d" providerId="ADAL" clId="{AC6BFBEE-B12E-44FF-B5A5-C58DB8FC800E}" dt="2023-03-27T13:22:54.834" v="476"/>
        <pc:sldMkLst>
          <pc:docMk/>
          <pc:sldMk cId="326858234" sldId="426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326858234" sldId="426"/>
            <ac:spMk id="2" creationId="{00000000-0000-0000-0000-000000000000}"/>
          </ac:spMkLst>
        </pc:spChg>
      </pc:sldChg>
      <pc:sldChg chg="addSp delSp modSp add mod">
        <pc:chgData name="Lydie de Vries" userId="44fe7dac-e520-4dc0-9178-9baef39a3a3d" providerId="ADAL" clId="{AC6BFBEE-B12E-44FF-B5A5-C58DB8FC800E}" dt="2023-03-27T13:22:54.834" v="476"/>
        <pc:sldMkLst>
          <pc:docMk/>
          <pc:sldMk cId="529688484" sldId="427"/>
        </pc:sldMkLst>
        <pc:spChg chg="mod">
          <ac:chgData name="Lydie de Vries" userId="44fe7dac-e520-4dc0-9178-9baef39a3a3d" providerId="ADAL" clId="{AC6BFBEE-B12E-44FF-B5A5-C58DB8FC800E}" dt="2023-03-27T13:22:54.834" v="476"/>
          <ac:spMkLst>
            <pc:docMk/>
            <pc:sldMk cId="529688484" sldId="427"/>
            <ac:spMk id="2" creationId="{00000000-0000-0000-0000-000000000000}"/>
          </ac:spMkLst>
        </pc:spChg>
        <pc:spChg chg="add mod">
          <ac:chgData name="Lydie de Vries" userId="44fe7dac-e520-4dc0-9178-9baef39a3a3d" providerId="ADAL" clId="{AC6BFBEE-B12E-44FF-B5A5-C58DB8FC800E}" dt="2023-03-27T11:17:07.641" v="445" actId="1076"/>
          <ac:spMkLst>
            <pc:docMk/>
            <pc:sldMk cId="529688484" sldId="427"/>
            <ac:spMk id="3" creationId="{3CFCB61A-6CB1-AB8E-7F55-F57FA65729AB}"/>
          </ac:spMkLst>
        </pc:spChg>
        <pc:spChg chg="del">
          <ac:chgData name="Lydie de Vries" userId="44fe7dac-e520-4dc0-9178-9baef39a3a3d" providerId="ADAL" clId="{AC6BFBEE-B12E-44FF-B5A5-C58DB8FC800E}" dt="2023-03-27T11:16:56.995" v="442" actId="478"/>
          <ac:spMkLst>
            <pc:docMk/>
            <pc:sldMk cId="529688484" sldId="427"/>
            <ac:spMk id="4" creationId="{00000000-0000-0000-0000-000000000000}"/>
          </ac:spMkLst>
        </pc:spChg>
        <pc:spChg chg="mod">
          <ac:chgData name="Lydie de Vries" userId="44fe7dac-e520-4dc0-9178-9baef39a3a3d" providerId="ADAL" clId="{AC6BFBEE-B12E-44FF-B5A5-C58DB8FC800E}" dt="2023-03-27T11:17:16.974" v="446" actId="1076"/>
          <ac:spMkLst>
            <pc:docMk/>
            <pc:sldMk cId="529688484" sldId="427"/>
            <ac:spMk id="8" creationId="{00000000-0000-0000-0000-000000000000}"/>
          </ac:spMkLst>
        </pc:spChg>
        <pc:picChg chg="add mod">
          <ac:chgData name="Lydie de Vries" userId="44fe7dac-e520-4dc0-9178-9baef39a3a3d" providerId="ADAL" clId="{AC6BFBEE-B12E-44FF-B5A5-C58DB8FC800E}" dt="2023-03-27T11:17:00.425" v="444" actId="571"/>
          <ac:picMkLst>
            <pc:docMk/>
            <pc:sldMk cId="529688484" sldId="427"/>
            <ac:picMk id="5" creationId="{DB068FF5-CD84-4D43-4675-65F799EDD258}"/>
          </ac:picMkLst>
        </pc:picChg>
      </pc:sldChg>
      <pc:sldChg chg="add del">
        <pc:chgData name="Lydie de Vries" userId="44fe7dac-e520-4dc0-9178-9baef39a3a3d" providerId="ADAL" clId="{AC6BFBEE-B12E-44FF-B5A5-C58DB8FC800E}" dt="2023-03-27T11:17:22.174" v="447" actId="47"/>
        <pc:sldMkLst>
          <pc:docMk/>
          <pc:sldMk cId="925416388" sldId="428"/>
        </pc:sldMkLst>
      </pc:sldChg>
      <pc:sldChg chg="modSp add mod">
        <pc:chgData name="Lydie de Vries" userId="44fe7dac-e520-4dc0-9178-9baef39a3a3d" providerId="ADAL" clId="{AC6BFBEE-B12E-44FF-B5A5-C58DB8FC800E}" dt="2023-03-27T11:18:30.698" v="471" actId="20577"/>
        <pc:sldMkLst>
          <pc:docMk/>
          <pc:sldMk cId="3026495352" sldId="428"/>
        </pc:sldMkLst>
        <pc:spChg chg="mod">
          <ac:chgData name="Lydie de Vries" userId="44fe7dac-e520-4dc0-9178-9baef39a3a3d" providerId="ADAL" clId="{AC6BFBEE-B12E-44FF-B5A5-C58DB8FC800E}" dt="2023-03-27T11:18:30.698" v="471" actId="20577"/>
          <ac:spMkLst>
            <pc:docMk/>
            <pc:sldMk cId="3026495352" sldId="428"/>
            <ac:spMk id="2" creationId="{26CB2563-F715-569E-8AB1-C1373A94138F}"/>
          </ac:spMkLst>
        </pc:spChg>
      </pc:sldChg>
      <pc:sldChg chg="modSp add del mod">
        <pc:chgData name="Lydie de Vries" userId="44fe7dac-e520-4dc0-9178-9baef39a3a3d" providerId="ADAL" clId="{AC6BFBEE-B12E-44FF-B5A5-C58DB8FC800E}" dt="2023-03-27T13:28:31.639" v="500" actId="47"/>
        <pc:sldMkLst>
          <pc:docMk/>
          <pc:sldMk cId="292161588" sldId="429"/>
        </pc:sldMkLst>
        <pc:spChg chg="mod">
          <ac:chgData name="Lydie de Vries" userId="44fe7dac-e520-4dc0-9178-9baef39a3a3d" providerId="ADAL" clId="{AC6BFBEE-B12E-44FF-B5A5-C58DB8FC800E}" dt="2023-03-27T13:28:26.539" v="499" actId="27636"/>
          <ac:spMkLst>
            <pc:docMk/>
            <pc:sldMk cId="292161588" sldId="429"/>
            <ac:spMk id="3" creationId="{00000000-0000-0000-0000-000000000000}"/>
          </ac:spMkLst>
        </pc:spChg>
      </pc:sldChg>
      <pc:sldChg chg="new del">
        <pc:chgData name="Lydie de Vries" userId="44fe7dac-e520-4dc0-9178-9baef39a3a3d" providerId="ADAL" clId="{AC6BFBEE-B12E-44FF-B5A5-C58DB8FC800E}" dt="2023-03-27T12:38:57.693" v="475" actId="2696"/>
        <pc:sldMkLst>
          <pc:docMk/>
          <pc:sldMk cId="994598132" sldId="429"/>
        </pc:sldMkLst>
      </pc:sldChg>
      <pc:sldChg chg="new del">
        <pc:chgData name="Lydie de Vries" userId="44fe7dac-e520-4dc0-9178-9baef39a3a3d" providerId="ADAL" clId="{AC6BFBEE-B12E-44FF-B5A5-C58DB8FC800E}" dt="2023-03-27T12:37:03.633" v="473" actId="47"/>
        <pc:sldMkLst>
          <pc:docMk/>
          <pc:sldMk cId="1532025569" sldId="429"/>
        </pc:sldMkLst>
      </pc:sldChg>
      <pc:sldChg chg="new del">
        <pc:chgData name="Lydie de Vries" userId="44fe7dac-e520-4dc0-9178-9baef39a3a3d" providerId="ADAL" clId="{AC6BFBEE-B12E-44FF-B5A5-C58DB8FC800E}" dt="2023-03-27T13:27:43.376" v="497" actId="2696"/>
        <pc:sldMkLst>
          <pc:docMk/>
          <pc:sldMk cId="3648282277" sldId="429"/>
        </pc:sldMkLst>
      </pc:sldChg>
      <pc:sldChg chg="modSp add del mod">
        <pc:chgData name="Lydie de Vries" userId="44fe7dac-e520-4dc0-9178-9baef39a3a3d" providerId="ADAL" clId="{AC6BFBEE-B12E-44FF-B5A5-C58DB8FC800E}" dt="2023-03-27T13:26:59.762" v="491" actId="47"/>
        <pc:sldMkLst>
          <pc:docMk/>
          <pc:sldMk cId="2364963810" sldId="430"/>
        </pc:sldMkLst>
        <pc:spChg chg="mod">
          <ac:chgData name="Lydie de Vries" userId="44fe7dac-e520-4dc0-9178-9baef39a3a3d" providerId="ADAL" clId="{AC6BFBEE-B12E-44FF-B5A5-C58DB8FC800E}" dt="2023-03-27T13:26:54.251" v="490" actId="27636"/>
          <ac:spMkLst>
            <pc:docMk/>
            <pc:sldMk cId="2364963810" sldId="430"/>
            <ac:spMk id="3" creationId="{00000000-0000-0000-0000-000000000000}"/>
          </ac:spMkLst>
        </pc:spChg>
      </pc:sldChg>
      <pc:sldChg chg="new del">
        <pc:chgData name="Lydie de Vries" userId="44fe7dac-e520-4dc0-9178-9baef39a3a3d" providerId="ADAL" clId="{AC6BFBEE-B12E-44FF-B5A5-C58DB8FC800E}" dt="2023-03-27T13:27:35.039" v="495" actId="2696"/>
        <pc:sldMkLst>
          <pc:docMk/>
          <pc:sldMk cId="3723680889" sldId="4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85C58-6543-4C9A-9A0F-55B3B8F413CC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CB40B-DD59-4C3F-B4D0-BA7527E3F9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42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CB40B-DD59-4C3F-B4D0-BA7527E3F97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353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Lab CKD = </a:t>
            </a:r>
            <a:r>
              <a:rPr lang="nl-NL" dirty="0" err="1"/>
              <a:t>Hb</a:t>
            </a:r>
            <a:r>
              <a:rPr lang="nl-NL" dirty="0"/>
              <a:t>,  fosfaat, bic , u </a:t>
            </a:r>
            <a:r>
              <a:rPr lang="nl-NL" dirty="0" err="1"/>
              <a:t>alb</a:t>
            </a:r>
            <a:r>
              <a:rPr lang="nl-NL" dirty="0"/>
              <a:t>/</a:t>
            </a:r>
            <a:r>
              <a:rPr lang="nl-NL" dirty="0" err="1"/>
              <a:t>creat</a:t>
            </a:r>
            <a:r>
              <a:rPr lang="nl-NL" dirty="0"/>
              <a:t> u </a:t>
            </a:r>
            <a:r>
              <a:rPr lang="nl-NL" dirty="0" err="1"/>
              <a:t>eiw</a:t>
            </a:r>
            <a:r>
              <a:rPr lang="nl-NL" dirty="0"/>
              <a:t>/</a:t>
            </a:r>
            <a:r>
              <a:rPr lang="nl-NL"/>
              <a:t>creat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B8494-970C-4800-9ABA-B1A40C644DB9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59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812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9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864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volg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05577"/>
            <a:ext cx="8229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01B1EC"/>
              </a:buClr>
              <a:buSzPct val="85000"/>
              <a:buFont typeface="Arial" panose="020B0604020202020204" pitchFamily="34" charset="0"/>
              <a:buChar char="•"/>
              <a:defRPr sz="210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buClr>
                <a:srgbClr val="01B1EC"/>
              </a:buClr>
              <a:buSzPct val="85000"/>
              <a:buFont typeface="Arial" panose="020B0604020202020204" pitchFamily="34" charset="0"/>
              <a:buChar char="•"/>
              <a:defRPr sz="180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Clr>
                <a:srgbClr val="01B1EC"/>
              </a:buClr>
              <a:buSzPct val="85000"/>
              <a:buFont typeface="Arial" panose="020B0604020202020204" pitchFamily="34" charset="0"/>
              <a:buChar char="•"/>
              <a:defRPr sz="150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Clr>
                <a:srgbClr val="01B1EC"/>
              </a:buClr>
              <a:buSzPct val="85000"/>
              <a:buFont typeface="Arial" panose="020B0604020202020204" pitchFamily="34" charset="0"/>
              <a:buChar char="•"/>
              <a:defRPr sz="135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Clr>
                <a:srgbClr val="01B1EC"/>
              </a:buClr>
              <a:buSzPct val="85000"/>
              <a:buFont typeface="Arial" panose="020B0604020202020204" pitchFamily="34" charset="0"/>
              <a:buChar char="•"/>
              <a:defRPr sz="135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7" name="Afbeelding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81040"/>
            <a:ext cx="1676400" cy="22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95486"/>
            <a:ext cx="1654810" cy="342424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7092280" y="627534"/>
            <a:ext cx="2051720" cy="108012"/>
          </a:xfrm>
          <a:prstGeom prst="rect">
            <a:avLst/>
          </a:prstGeom>
          <a:solidFill>
            <a:srgbClr val="0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0" y="627534"/>
            <a:ext cx="7020272" cy="108012"/>
          </a:xfrm>
          <a:prstGeom prst="rect">
            <a:avLst/>
          </a:prstGeom>
          <a:solidFill>
            <a:srgbClr val="00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141480"/>
            <a:ext cx="6563072" cy="4215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B1EC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8741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396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68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640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082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86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110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51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CB3226-B212-1849-B3DF-D0EA94FDFE28}" type="datetimeFigureOut">
              <a:rPr lang="nl-NL" smtClean="0"/>
              <a:t>27-3-2023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8196011-554A-8D44-A718-3337B52D3F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614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19" y="379643"/>
            <a:ext cx="7620226" cy="857250"/>
          </a:xfrm>
          <a:prstGeom prst="rect">
            <a:avLst/>
          </a:prstGeom>
        </p:spPr>
        <p:txBody>
          <a:bodyPr vert="horz" lIns="0" tIns="46800" rIns="0" bIns="0" rtlCol="0" anchor="t" anchorCtr="0">
            <a:normAutofit/>
          </a:bodyPr>
          <a:lstStyle/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19" y="1200151"/>
            <a:ext cx="7902458" cy="29841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8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200" b="1" i="0" kern="1200" baseline="0">
          <a:solidFill>
            <a:srgbClr val="E20029"/>
          </a:solidFill>
          <a:latin typeface="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sc-dg.nl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8736" y="2317356"/>
            <a:ext cx="7785190" cy="1007094"/>
          </a:xfrm>
        </p:spPr>
        <p:txBody>
          <a:bodyPr lIns="0" tIns="0" rIns="0" bIns="0" anchor="t" anchorCtr="0">
            <a:normAutofit/>
          </a:bodyPr>
          <a:lstStyle/>
          <a:p>
            <a:r>
              <a:rPr lang="nl-NL" dirty="0"/>
              <a:t>40</a:t>
            </a:r>
            <a:r>
              <a:rPr lang="nl-NL" baseline="30000" dirty="0"/>
              <a:t>e</a:t>
            </a:r>
            <a:r>
              <a:rPr lang="nl-NL" dirty="0"/>
              <a:t> Klinische Vergadering</a:t>
            </a:r>
            <a:endParaRPr lang="nl-NL" sz="22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18736" y="2733558"/>
            <a:ext cx="7153665" cy="1107121"/>
          </a:xfrm>
        </p:spPr>
        <p:txBody>
          <a:bodyPr lIns="0" tIns="0" rIns="0" bIns="46800"/>
          <a:lstStyle/>
          <a:p>
            <a:pPr algn="l"/>
            <a:r>
              <a:rPr lang="nl-NL" dirty="0">
                <a:solidFill>
                  <a:srgbClr val="009EE1"/>
                </a:solidFill>
              </a:rPr>
              <a:t>29 maart 2023 </a:t>
            </a:r>
          </a:p>
        </p:txBody>
      </p:sp>
    </p:spTree>
    <p:extLst>
      <p:ext uri="{BB962C8B-B14F-4D97-AF65-F5344CB8AC3E}">
        <p14:creationId xmlns:p14="http://schemas.microsoft.com/office/powerpoint/2010/main" val="3970921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DE7439D-D045-F97F-6421-37CBC6BF3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Koppelen aan visitatie dialyse</a:t>
            </a:r>
          </a:p>
          <a:p>
            <a:r>
              <a:rPr lang="nl-NL" dirty="0"/>
              <a:t>Basis </a:t>
            </a:r>
          </a:p>
          <a:p>
            <a:pPr lvl="1"/>
            <a:r>
              <a:rPr lang="nl-NL" dirty="0"/>
              <a:t>benchmark rapport  </a:t>
            </a:r>
          </a:p>
          <a:p>
            <a:pPr lvl="1"/>
            <a:r>
              <a:rPr lang="nl-NL" dirty="0"/>
              <a:t>beperkt aantal visitatie normen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5671455-9545-A1AF-9473-9DFADE7C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Voorstel visitatie CKD4-5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A47F7DA-DB99-D250-2CFF-221BE2F08BDA}"/>
              </a:ext>
            </a:extLst>
          </p:cNvPr>
          <p:cNvSpPr txBox="1"/>
          <p:nvPr/>
        </p:nvSpPr>
        <p:spPr>
          <a:xfrm>
            <a:off x="7077416" y="4104506"/>
            <a:ext cx="1977081" cy="704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8123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Voortzetting pilot mee-visiteren patiënten</a:t>
            </a:r>
          </a:p>
          <a:p>
            <a:r>
              <a:rPr lang="nl-NL" dirty="0"/>
              <a:t>Herziening normen set </a:t>
            </a:r>
          </a:p>
          <a:p>
            <a:r>
              <a:rPr lang="nl-NL" dirty="0"/>
              <a:t>Uitbreiding CKD 4-5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Samenvattend plannen 2023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0C0A86B-1F66-0C4D-E9BB-3A54ECE49ACB}"/>
              </a:ext>
            </a:extLst>
          </p:cNvPr>
          <p:cNvSpPr txBox="1"/>
          <p:nvPr/>
        </p:nvSpPr>
        <p:spPr>
          <a:xfrm>
            <a:off x="7077416" y="4104506"/>
            <a:ext cx="1977081" cy="704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748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B2563-F715-569E-8AB1-C1373A94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43" y="1082053"/>
            <a:ext cx="7620226" cy="2892069"/>
          </a:xfrm>
        </p:spPr>
        <p:txBody>
          <a:bodyPr>
            <a:normAutofit fontScale="90000"/>
          </a:bodyPr>
          <a:lstStyle/>
          <a:p>
            <a:r>
              <a:rPr lang="nl-NL" sz="2700" dirty="0"/>
              <a:t>Update sectie registratie</a:t>
            </a:r>
            <a:br>
              <a:rPr lang="nl-NL" dirty="0"/>
            </a:br>
            <a:br>
              <a:rPr lang="nl-NL" dirty="0"/>
            </a:br>
            <a:r>
              <a:rPr lang="nl-NL" sz="1800" dirty="0"/>
              <a:t>Marc Hemmelder</a:t>
            </a:r>
            <a:br>
              <a:rPr lang="nl-NL" sz="2000" dirty="0"/>
            </a:br>
            <a:br>
              <a:rPr lang="nl-NL" sz="2000" dirty="0"/>
            </a:br>
            <a:br>
              <a:rPr lang="nl-NL" sz="2000" dirty="0"/>
            </a:b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</a:t>
            </a:r>
            <a:br>
              <a:rPr lang="nl-NL" sz="2000" dirty="0"/>
            </a:br>
            <a:br>
              <a:rPr lang="nl-NL" sz="2000" dirty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843043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DD908-AD98-894D-AD7B-844B520EF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 2022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E96A33-4A54-BA47-88EB-18EC35D63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Covid-19 registratie Renine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Aanpassing klinische indicatoren voor dialyse behandeling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Voorbereiden integratie dataset uitkomstgerichte zorg CKD G4-G5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Renine jaarrapport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Trends in nierfunctievervanging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Bevordering wetenschappelijk onderzoek met Renine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ZonMW</a:t>
            </a:r>
            <a:r>
              <a:rPr lang="nl-NL" dirty="0"/>
              <a:t> project </a:t>
            </a:r>
            <a:r>
              <a:rPr lang="nl-NL" dirty="0" err="1"/>
              <a:t>Santeon</a:t>
            </a:r>
            <a:r>
              <a:rPr lang="nl-NL" dirty="0"/>
              <a:t>/Nefrovisie naar meerwaarde kwaliteitsvisitatie met Renine data</a:t>
            </a:r>
          </a:p>
        </p:txBody>
      </p:sp>
    </p:spTree>
    <p:extLst>
      <p:ext uri="{BB962C8B-B14F-4D97-AF65-F5344CB8AC3E}">
        <p14:creationId xmlns:p14="http://schemas.microsoft.com/office/powerpoint/2010/main" val="2435306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8A715-0327-FA4F-85FD-0A4515EA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/>
              <a:t>Jaarlijks aantal nieuwe patiënten met nierfunctievervangende therapie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E2A0D7D-8651-8842-87F6-2943ACCA9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35" y="1406338"/>
            <a:ext cx="5056383" cy="36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85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6A5B0-56B3-AB41-AC29-45B201E8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000" dirty="0"/>
              <a:t>Aantal patiënten op de wachtlijst voor een niertransplantatie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DB282BC-4094-7E4C-8672-14E3B2C7B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366" y="1160386"/>
            <a:ext cx="5062446" cy="36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94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ED73C-0465-F642-9D21-ADA85712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/>
              <a:t>Mediane dialyseduur tot aan postmortale niertransplantatie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507F81B-BB5E-2F4C-829C-1A8CB9080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800" y="1200150"/>
            <a:ext cx="4981149" cy="36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13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FB628E-9920-4D42-8B0F-B3F46A4A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 jaar na start dialyse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95126DB-6261-0C4F-A495-E14AB455F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631" y="1236893"/>
            <a:ext cx="4086953" cy="29845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FF0F79F-4FF1-B346-ACD3-BB42C903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972" y="1236893"/>
            <a:ext cx="4110397" cy="2889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F56B13A-764E-0846-9ED7-E37A45811B93}"/>
              </a:ext>
            </a:extLst>
          </p:cNvPr>
          <p:cNvSpPr txBox="1"/>
          <p:nvPr/>
        </p:nvSpPr>
        <p:spPr>
          <a:xfrm>
            <a:off x="4105506" y="1801906"/>
            <a:ext cx="454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40</a:t>
            </a:r>
          </a:p>
          <a:p>
            <a:endParaRPr lang="nl-NL" sz="1400" dirty="0"/>
          </a:p>
          <a:p>
            <a:r>
              <a:rPr lang="nl-NL" sz="1400" dirty="0"/>
              <a:t>18</a:t>
            </a:r>
          </a:p>
          <a:p>
            <a:r>
              <a:rPr lang="nl-NL" sz="1400" dirty="0"/>
              <a:t>2</a:t>
            </a:r>
          </a:p>
          <a:p>
            <a:endParaRPr lang="nl-NL" sz="1400" dirty="0"/>
          </a:p>
          <a:p>
            <a:r>
              <a:rPr lang="nl-NL" sz="1400" dirty="0"/>
              <a:t>40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40597DF-1ADC-EE4D-B06D-65CC2EF1E4E0}"/>
              </a:ext>
            </a:extLst>
          </p:cNvPr>
          <p:cNvSpPr txBox="1"/>
          <p:nvPr/>
        </p:nvSpPr>
        <p:spPr>
          <a:xfrm>
            <a:off x="8604983" y="1694184"/>
            <a:ext cx="4547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35</a:t>
            </a:r>
          </a:p>
          <a:p>
            <a:endParaRPr lang="nl-NL" sz="1400" dirty="0"/>
          </a:p>
          <a:p>
            <a:r>
              <a:rPr lang="nl-NL" sz="1400" dirty="0"/>
              <a:t>25</a:t>
            </a:r>
          </a:p>
          <a:p>
            <a:endParaRPr lang="nl-NL" sz="1400" dirty="0"/>
          </a:p>
          <a:p>
            <a:r>
              <a:rPr lang="nl-NL" sz="1400" dirty="0"/>
              <a:t>10</a:t>
            </a:r>
          </a:p>
          <a:p>
            <a:endParaRPr lang="nl-NL" sz="1400" dirty="0"/>
          </a:p>
          <a:p>
            <a:r>
              <a:rPr lang="nl-NL" sz="14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80628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D4106-7ABA-4E40-86C3-25A8435C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 2023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C06E6B-01D1-CA4F-AE00-6749FB87E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Covid-19 registratie is gestaakt, wel uitwerking verzamelde data 2020-2022 door integratie met RIVM/CBS data i.s.m. </a:t>
            </a:r>
            <a:r>
              <a:rPr lang="nl-NL" dirty="0" err="1"/>
              <a:t>Recovac</a:t>
            </a:r>
            <a:r>
              <a:rPr lang="nl-NL" dirty="0"/>
              <a:t> consortium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Renine ontwikkeling: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nl-NL" dirty="0"/>
              <a:t>Facultatieve start CKD G4-G5 registratie in Renine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nl-NL" dirty="0"/>
              <a:t>Ontwikkelen registratie conservatieve behandeling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nl-NL" dirty="0"/>
              <a:t>Ontwikkelen instrument om indicatoren niet toe te passen bij patiënten met slechte prognose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Afstemming koppeling Renine met NOTR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Programma Samenwerkende kwaliteitsregistraties (SKR)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Toetsen Renine door landelijke </a:t>
            </a:r>
            <a:r>
              <a:rPr lang="nl-NL" dirty="0" err="1"/>
              <a:t>governance</a:t>
            </a:r>
            <a:r>
              <a:rPr lang="nl-NL" dirty="0"/>
              <a:t> commissies</a:t>
            </a:r>
          </a:p>
        </p:txBody>
      </p:sp>
    </p:spTree>
    <p:extLst>
      <p:ext uri="{BB962C8B-B14F-4D97-AF65-F5344CB8AC3E}">
        <p14:creationId xmlns:p14="http://schemas.microsoft.com/office/powerpoint/2010/main" val="3256091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B4EE4-7117-1240-97A9-08020899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of wat is de stichting SKR?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F32275-11EC-504B-8547-403897F70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19" y="1079692"/>
            <a:ext cx="7902458" cy="2984115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SKR is het gemeenschappelijke </a:t>
            </a:r>
            <a:r>
              <a:rPr lang="nl-NL" b="1" dirty="0"/>
              <a:t>expertisenetwerk</a:t>
            </a:r>
            <a:r>
              <a:rPr lang="nl-NL" dirty="0"/>
              <a:t> voor inzet van </a:t>
            </a:r>
            <a:r>
              <a:rPr lang="nl-NL" b="1" dirty="0"/>
              <a:t>zorgdata voor continue kwaliteitsverbetering MSZ</a:t>
            </a:r>
            <a:endParaRPr lang="nl-NL" dirty="0"/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Afstemming met:</a:t>
            </a:r>
          </a:p>
          <a:p>
            <a:r>
              <a:rPr lang="nl-NL" dirty="0"/>
              <a:t>	- FMS</a:t>
            </a:r>
          </a:p>
          <a:p>
            <a:r>
              <a:rPr lang="nl-NL" dirty="0"/>
              <a:t>	- UGZ</a:t>
            </a:r>
          </a:p>
          <a:p>
            <a:r>
              <a:rPr lang="nl-NL" dirty="0"/>
              <a:t>	- ROR-dure geneesmiddelen</a:t>
            </a:r>
          </a:p>
          <a:p>
            <a:r>
              <a:rPr lang="nl-NL" dirty="0"/>
              <a:t>	- ZEGG / passende zorg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Aansluiten bij lopende initiatieven:</a:t>
            </a:r>
          </a:p>
          <a:p>
            <a:r>
              <a:rPr lang="nl-NL" dirty="0"/>
              <a:t>	- Registratie aan de bron</a:t>
            </a:r>
          </a:p>
          <a:p>
            <a:r>
              <a:rPr lang="nl-NL" dirty="0"/>
              <a:t>	- Health-RI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AD64B16-A0C8-6F4A-96B3-CABCAC285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32" y="1559772"/>
            <a:ext cx="3978074" cy="2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B2563-F715-569E-8AB1-C1373A94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43" y="1082054"/>
            <a:ext cx="7620226" cy="857250"/>
          </a:xfrm>
        </p:spPr>
        <p:txBody>
          <a:bodyPr>
            <a:normAutofit fontScale="90000"/>
          </a:bodyPr>
          <a:lstStyle/>
          <a:p>
            <a:r>
              <a:rPr lang="nl-NL" sz="2700" dirty="0"/>
              <a:t>Opening en mededelingen	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Marieke Yo</a:t>
            </a:r>
          </a:p>
        </p:txBody>
      </p:sp>
    </p:spTree>
    <p:extLst>
      <p:ext uri="{BB962C8B-B14F-4D97-AF65-F5344CB8AC3E}">
        <p14:creationId xmlns:p14="http://schemas.microsoft.com/office/powerpoint/2010/main" val="33706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E9CFC-6FF4-894F-A9EA-E2D334D1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19" y="589427"/>
            <a:ext cx="7620226" cy="647465"/>
          </a:xfrm>
        </p:spPr>
        <p:txBody>
          <a:bodyPr/>
          <a:lstStyle/>
          <a:p>
            <a:r>
              <a:rPr lang="nl-BE" dirty="0"/>
              <a:t>SKR omvat &gt;80% kwaliteitsregistratielandschap</a:t>
            </a:r>
            <a:endParaRPr lang="nl-NL" dirty="0"/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FB34F606-61D2-0948-8815-12D94ED7E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92" y="1236894"/>
            <a:ext cx="6584739" cy="33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6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1FC6D4-4F80-9F42-86F7-D0794F0D6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SKR en passende zorg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3696773-C7FB-EE46-A868-D1C4C03D7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755" y="1079500"/>
            <a:ext cx="7264901" cy="2984500"/>
          </a:xfrm>
        </p:spPr>
      </p:pic>
    </p:spTree>
    <p:extLst>
      <p:ext uri="{BB962C8B-B14F-4D97-AF65-F5344CB8AC3E}">
        <p14:creationId xmlns:p14="http://schemas.microsoft.com/office/powerpoint/2010/main" val="3189596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31D17-8762-9B45-9D62-7D2AC750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Uitdagingen kwaliteitsregistraties</a:t>
            </a:r>
            <a:br>
              <a:rPr lang="nl-NL" sz="2400" u="sng" dirty="0"/>
            </a:b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AD79FD-FE2E-0045-8586-8158F91895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5019" y="1200151"/>
            <a:ext cx="7902458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Optimaal gebruik data voor kwaliteitsverbetering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Informatie-technische randvoorwaarden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/>
              <a:t>Standaarden – reductie administratielast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dirty="0"/>
              <a:t>Juridisch - wetgeving WKGGZ aanpassing</a:t>
            </a:r>
          </a:p>
        </p:txBody>
      </p:sp>
    </p:spTree>
    <p:extLst>
      <p:ext uri="{BB962C8B-B14F-4D97-AF65-F5344CB8AC3E}">
        <p14:creationId xmlns:p14="http://schemas.microsoft.com/office/powerpoint/2010/main" val="1719334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B573D-E93D-004D-9AD4-6597D00A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Landelijk toetsingskader </a:t>
            </a:r>
            <a:r>
              <a:rPr lang="nl-NL" dirty="0" err="1"/>
              <a:t>KR’s</a:t>
            </a:r>
            <a:endParaRPr lang="nl-NL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D9897362-9FF3-5643-A6AC-685CFF49A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073" y="905435"/>
            <a:ext cx="6788338" cy="3279215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0C7FCC4-6C3D-D441-A667-7AE47BD98935}"/>
              </a:ext>
            </a:extLst>
          </p:cNvPr>
          <p:cNvSpPr txBox="1"/>
          <p:nvPr/>
        </p:nvSpPr>
        <p:spPr>
          <a:xfrm>
            <a:off x="5755341" y="43945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https://ssc-dg.nl/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1274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9A1E9-735F-3D40-8AE7-BE609707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>
                <a:effectLst/>
                <a:latin typeface="Arial" panose="020B0604020202020204" pitchFamily="34" charset="0"/>
              </a:rPr>
            </a:br>
            <a:r>
              <a:rPr lang="nl-NL" b="1" dirty="0">
                <a:effectLst/>
                <a:latin typeface="Arial" panose="020B0604020202020204" pitchFamily="34" charset="0"/>
              </a:rPr>
              <a:t>Samenstelling Sectie Registratie 2022</a:t>
            </a:r>
            <a:br>
              <a:rPr lang="nl-NL" dirty="0">
                <a:effectLst/>
                <a:latin typeface="Arial" panose="020B0604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00A965-7D60-8448-A117-76620D8A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71" y="1352551"/>
            <a:ext cx="7902458" cy="2984115"/>
          </a:xfrm>
        </p:spPr>
        <p:txBody>
          <a:bodyPr>
            <a:normAutofit fontScale="77500" lnSpcReduction="20000"/>
          </a:bodyPr>
          <a:lstStyle/>
          <a:p>
            <a:r>
              <a:rPr lang="nl-NL" dirty="0">
                <a:effectLst/>
                <a:latin typeface="Arial" panose="020B0604020202020204" pitchFamily="34" charset="0"/>
              </a:rPr>
              <a:t> Prof. dr. M.H. (Marc) Hemmelder (NFN), voorzitter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dr. M.A.G.J. (Marc) ten Dam (Nefrovisie)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Prof. dr. F.W. Dekker (Klinische Epidemiologie LUMC)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Prof. dr. S.P. (Stefan) Berger (LONT)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Dr. A.P. de Vries (LONT)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Drs. W. (Wanda) Konijn (NVN)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Dr. W (Wieneke) Michels (NFN)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Dr. H. (Henk) van </a:t>
            </a:r>
            <a:r>
              <a:rPr lang="nl-NL" dirty="0" err="1">
                <a:effectLst/>
                <a:latin typeface="Arial" panose="020B0604020202020204" pitchFamily="34" charset="0"/>
              </a:rPr>
              <a:t>Hamersvelt</a:t>
            </a:r>
            <a:r>
              <a:rPr lang="nl-NL" dirty="0">
                <a:effectLst/>
                <a:latin typeface="Arial" panose="020B0604020202020204" pitchFamily="34" charset="0"/>
              </a:rPr>
              <a:t> (voorzitter RLC)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Dr. B. (Bastiaan) van Dam (NFN-RLC)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Dr. M. (Marjolein) van Buren (NFN)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Prof. dr. W.J.W. (Willem-Jan) Bos (NFN)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Dr. T. (Tiny) Hoekstra (Nefrovisie)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Drs. L. (Lara) </a:t>
            </a:r>
            <a:r>
              <a:rPr lang="nl-NL" dirty="0" err="1">
                <a:effectLst/>
                <a:latin typeface="Arial" panose="020B0604020202020204" pitchFamily="34" charset="0"/>
              </a:rPr>
              <a:t>Heuveling</a:t>
            </a:r>
            <a:r>
              <a:rPr lang="nl-NL" dirty="0">
                <a:effectLst/>
                <a:latin typeface="Arial" panose="020B0604020202020204" pitchFamily="34" charset="0"/>
              </a:rPr>
              <a:t> (Nefrovisie)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J. (Johanna) Hart (V&amp;VN D&amp;N)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Dr. V (</a:t>
            </a:r>
            <a:r>
              <a:rPr lang="nl-NL" dirty="0" err="1">
                <a:effectLst/>
                <a:latin typeface="Arial" panose="020B0604020202020204" pitchFamily="34" charset="0"/>
              </a:rPr>
              <a:t>Vianda</a:t>
            </a:r>
            <a:r>
              <a:rPr lang="nl-NL" dirty="0">
                <a:effectLst/>
                <a:latin typeface="Arial" panose="020B0604020202020204" pitchFamily="34" charset="0"/>
              </a:rPr>
              <a:t>) S. Stel (ERA registratie) </a:t>
            </a:r>
          </a:p>
          <a:p>
            <a:r>
              <a:rPr lang="nl-NL" dirty="0">
                <a:effectLst/>
                <a:latin typeface="Arial" panose="020B0604020202020204" pitchFamily="34" charset="0"/>
              </a:rPr>
              <a:t> Dr. H. (Huib) de Jong (namens kindernefrologie) </a:t>
            </a:r>
          </a:p>
          <a:p>
            <a:endParaRPr lang="nl-NL" dirty="0">
              <a:effectLst/>
              <a:latin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590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B2563-F715-569E-8AB1-C1373A94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43" y="1082053"/>
            <a:ext cx="7620226" cy="2892069"/>
          </a:xfrm>
        </p:spPr>
        <p:txBody>
          <a:bodyPr>
            <a:normAutofit/>
          </a:bodyPr>
          <a:lstStyle/>
          <a:p>
            <a:r>
              <a:rPr lang="nl-NL" sz="2400" dirty="0"/>
              <a:t>Update Richtlijnencommissie </a:t>
            </a:r>
            <a:br>
              <a:rPr lang="nl-NL" dirty="0"/>
            </a:br>
            <a:br>
              <a:rPr lang="nl-NL" dirty="0"/>
            </a:br>
            <a:br>
              <a:rPr lang="nl-NL" sz="2000" dirty="0"/>
            </a:b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</a:t>
            </a:r>
            <a:br>
              <a:rPr lang="nl-NL" sz="2000" dirty="0"/>
            </a:br>
            <a:br>
              <a:rPr lang="nl-NL" sz="2000" dirty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882239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D40688C-A38A-461E-B302-BA40A89EB5FB}"/>
              </a:ext>
            </a:extLst>
          </p:cNvPr>
          <p:cNvSpPr txBox="1">
            <a:spLocks/>
          </p:cNvSpPr>
          <p:nvPr/>
        </p:nvSpPr>
        <p:spPr>
          <a:xfrm>
            <a:off x="555331" y="1161307"/>
            <a:ext cx="7785190" cy="148571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009EE1"/>
                </a:solidFill>
              </a:rPr>
              <a:t>NFN position statement: toepassing van HIF-PHI voor anemie</a:t>
            </a:r>
          </a:p>
          <a:p>
            <a:pPr>
              <a:lnSpc>
                <a:spcPct val="150000"/>
              </a:lnSpc>
            </a:pPr>
            <a:endParaRPr lang="nl-NL" b="0" dirty="0">
              <a:solidFill>
                <a:srgbClr val="009EE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600" b="0" dirty="0">
                <a:solidFill>
                  <a:srgbClr val="009EE1"/>
                </a:solidFill>
              </a:rPr>
              <a:t>Henk van Hamersvelt (mede namens Michele Eisenga)</a:t>
            </a:r>
          </a:p>
          <a:p>
            <a:pPr>
              <a:lnSpc>
                <a:spcPct val="150000"/>
              </a:lnSpc>
            </a:pPr>
            <a:r>
              <a:rPr lang="nl-NL" sz="1600" b="0" i="1" dirty="0">
                <a:solidFill>
                  <a:srgbClr val="009EE1"/>
                </a:solidFill>
              </a:rPr>
              <a:t>Met dank voor gebruik van dia’s van Michele (GKC)</a:t>
            </a:r>
          </a:p>
          <a:p>
            <a:endParaRPr lang="nl-NL" b="0" dirty="0">
              <a:solidFill>
                <a:srgbClr val="009E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06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CF60F680-7334-4D8C-994F-9BAB374875D6}"/>
              </a:ext>
            </a:extLst>
          </p:cNvPr>
          <p:cNvSpPr txBox="1"/>
          <p:nvPr/>
        </p:nvSpPr>
        <p:spPr>
          <a:xfrm>
            <a:off x="449698" y="104762"/>
            <a:ext cx="811058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0" dirty="0">
                <a:solidFill>
                  <a:srgbClr val="CD0924"/>
                </a:solidFill>
              </a:rPr>
              <a:t>Achtergrond NFN </a:t>
            </a:r>
            <a:r>
              <a:rPr lang="nl-NL" sz="2000" b="0" dirty="0" err="1">
                <a:solidFill>
                  <a:srgbClr val="CD0924"/>
                </a:solidFill>
              </a:rPr>
              <a:t>position</a:t>
            </a:r>
            <a:r>
              <a:rPr lang="nl-NL" sz="2000" b="0" dirty="0">
                <a:solidFill>
                  <a:srgbClr val="CD0924"/>
                </a:solidFill>
              </a:rPr>
              <a:t> statements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5223F4B-5D64-4A98-915A-DF20FEB32802}"/>
              </a:ext>
            </a:extLst>
          </p:cNvPr>
          <p:cNvSpPr txBox="1"/>
          <p:nvPr/>
        </p:nvSpPr>
        <p:spPr>
          <a:xfrm>
            <a:off x="466439" y="879622"/>
            <a:ext cx="7922491" cy="432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Meerdere veelbelovende nieuwe 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nefrologische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geneesmiddelen of voor nieuwe indicatie geregistreerd</a:t>
            </a:r>
          </a:p>
          <a:p>
            <a:pPr marL="179388" indent="-179388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Nog geen internationale richtlijnen beschikbaar</a:t>
            </a:r>
          </a:p>
          <a:p>
            <a:pPr marL="179388" indent="-179388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NFN wil gebruikers handvatten geven voor zinvolle en veilige toepassing van deze (dure) middelen</a:t>
            </a:r>
          </a:p>
          <a:p>
            <a:pPr marL="179388" indent="-179388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Betreft volgende middelen:</a:t>
            </a:r>
          </a:p>
          <a:p>
            <a:pPr marL="360363" indent="-179388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Hypoxie-Induceerbare Factor 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Prolyl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Hydroxylase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Inhibitoren (HIF-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PHIs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zoals 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roxadustat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voor anemie</a:t>
            </a:r>
          </a:p>
          <a:p>
            <a:pPr marL="360363" indent="-179388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SGLT2 remmers zoals </a:t>
            </a:r>
            <a:r>
              <a:rPr lang="nl-NL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dapaglifozine</a:t>
            </a: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voor </a:t>
            </a:r>
            <a:r>
              <a:rPr lang="nl-NL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cardiorenale</a:t>
            </a: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protectie bij CNS zonder DM2</a:t>
            </a:r>
          </a:p>
          <a:p>
            <a:pPr marL="360363" indent="-179388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Perifeer werkende kappa-receptor opiaat agonist </a:t>
            </a:r>
            <a:r>
              <a:rPr lang="nl-NL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difelikefalin</a:t>
            </a: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voor jeuk bij dialyse patiënten </a:t>
            </a:r>
          </a:p>
          <a:p>
            <a:pPr marL="360363" indent="-179388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Avacopan</a:t>
            </a: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 alternatief voor prednison bij behandeling vasculitis (adaptatie hoofdstuk vasculitis uit KDIGO glomerulaire ziekten)</a:t>
            </a:r>
          </a:p>
          <a:p>
            <a:pPr marL="360363" indent="-179388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</a:t>
            </a:r>
            <a:r>
              <a:rPr lang="nl-NL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steroïdale</a:t>
            </a: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selectieve </a:t>
            </a:r>
            <a:r>
              <a:rPr lang="nl-NL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mineralocorticoïdreceptor</a:t>
            </a: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-antagonist </a:t>
            </a:r>
            <a:r>
              <a:rPr lang="nl-NL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Finerenon</a:t>
            </a: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voor </a:t>
            </a:r>
            <a:r>
              <a:rPr lang="nl-NL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cardiorenale</a:t>
            </a: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protectie bij DM2 &amp; CNS 3-4 met </a:t>
            </a:r>
            <a:r>
              <a:rPr lang="nl-NL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albuminurie</a:t>
            </a: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(revisie FMS richtlijn diabetische nefropathie)</a:t>
            </a:r>
          </a:p>
          <a:p>
            <a:pPr marL="360363" indent="-179388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nl-NL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84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74E3C2C-8603-4EDD-A542-F4B08614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51" y="0"/>
            <a:ext cx="7122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9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63B763BB-DE80-4781-AA08-F441CD042C29}"/>
              </a:ext>
            </a:extLst>
          </p:cNvPr>
          <p:cNvGrpSpPr/>
          <p:nvPr/>
        </p:nvGrpSpPr>
        <p:grpSpPr>
          <a:xfrm>
            <a:off x="299115" y="413407"/>
            <a:ext cx="7430423" cy="4487204"/>
            <a:chOff x="299115" y="413407"/>
            <a:chExt cx="7430423" cy="4487204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288070C-CDB6-492B-A607-164771B3D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115" y="413407"/>
              <a:ext cx="7430423" cy="4487204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22FBBD13-AD03-43DC-AA55-EA9092C3FD4D}"/>
                </a:ext>
              </a:extLst>
            </p:cNvPr>
            <p:cNvSpPr txBox="1"/>
            <p:nvPr/>
          </p:nvSpPr>
          <p:spPr>
            <a:xfrm>
              <a:off x="1267691" y="983674"/>
              <a:ext cx="3081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rgbClr val="002060"/>
                  </a:solidFill>
                </a:rPr>
                <a:t>CKD stage 4-5 ND and diabetes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857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B2563-F715-569E-8AB1-C1373A94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43" y="1082054"/>
            <a:ext cx="7620226" cy="857250"/>
          </a:xfrm>
        </p:spPr>
        <p:txBody>
          <a:bodyPr>
            <a:normAutofit fontScale="90000"/>
          </a:bodyPr>
          <a:lstStyle/>
          <a:p>
            <a:r>
              <a:rPr lang="nl-NL" sz="2700" dirty="0"/>
              <a:t>Update plenaire visitatiecommissie en herziening normendocument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Marc ten Dam</a:t>
            </a:r>
          </a:p>
        </p:txBody>
      </p:sp>
    </p:spTree>
    <p:extLst>
      <p:ext uri="{BB962C8B-B14F-4D97-AF65-F5344CB8AC3E}">
        <p14:creationId xmlns:p14="http://schemas.microsoft.com/office/powerpoint/2010/main" val="2514564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34CF646-0889-4145-BD0D-511F4751D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18" y="272971"/>
            <a:ext cx="6457950" cy="46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55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E960FDD-6AC5-4D37-B366-81337D50F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4" y="111625"/>
            <a:ext cx="8707065" cy="413442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6E1595-4985-41F3-8CB0-EC7482A5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9" y="4276715"/>
            <a:ext cx="4153480" cy="276264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A8787551-024A-4A5B-8758-26350662AAC4}"/>
              </a:ext>
            </a:extLst>
          </p:cNvPr>
          <p:cNvGrpSpPr/>
          <p:nvPr/>
        </p:nvGrpSpPr>
        <p:grpSpPr>
          <a:xfrm>
            <a:off x="304805" y="1392382"/>
            <a:ext cx="8070268" cy="983668"/>
            <a:chOff x="304805" y="1392382"/>
            <a:chExt cx="8070268" cy="983668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AC9880AC-5367-4AAA-946E-5DFAE6797D1A}"/>
                </a:ext>
              </a:extLst>
            </p:cNvPr>
            <p:cNvSpPr/>
            <p:nvPr/>
          </p:nvSpPr>
          <p:spPr>
            <a:xfrm>
              <a:off x="311727" y="1392382"/>
              <a:ext cx="3394364" cy="66501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79A82E3E-CDD1-44E4-9927-5C60D94DC7C5}"/>
                </a:ext>
              </a:extLst>
            </p:cNvPr>
            <p:cNvSpPr/>
            <p:nvPr/>
          </p:nvSpPr>
          <p:spPr>
            <a:xfrm>
              <a:off x="304805" y="2223654"/>
              <a:ext cx="3290455" cy="1454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A785429-A92E-4813-ABCD-4533A8806396}"/>
                </a:ext>
              </a:extLst>
            </p:cNvPr>
            <p:cNvSpPr/>
            <p:nvPr/>
          </p:nvSpPr>
          <p:spPr>
            <a:xfrm>
              <a:off x="3976266" y="1392382"/>
              <a:ext cx="4398807" cy="98366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49498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C8DF98-9589-41D2-8A64-C0BE13AD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89" y="0"/>
            <a:ext cx="6448341" cy="51435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20EB69E0-4FBD-4192-B083-106B14D04529}"/>
              </a:ext>
            </a:extLst>
          </p:cNvPr>
          <p:cNvGrpSpPr/>
          <p:nvPr/>
        </p:nvGrpSpPr>
        <p:grpSpPr>
          <a:xfrm>
            <a:off x="953477" y="796637"/>
            <a:ext cx="6403287" cy="3112528"/>
            <a:chOff x="953477" y="796637"/>
            <a:chExt cx="6403287" cy="3112528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2FA24947-BD27-46E8-877F-8E785412F713}"/>
                </a:ext>
              </a:extLst>
            </p:cNvPr>
            <p:cNvSpPr txBox="1"/>
            <p:nvPr/>
          </p:nvSpPr>
          <p:spPr>
            <a:xfrm rot="16200000" flipH="1">
              <a:off x="3143602" y="1876199"/>
              <a:ext cx="25284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l-NL" dirty="0" err="1">
                  <a:solidFill>
                    <a:srgbClr val="C00000"/>
                  </a:solidFill>
                </a:rPr>
                <a:t>Average</a:t>
              </a:r>
              <a:r>
                <a:rPr lang="nl-NL" dirty="0">
                  <a:solidFill>
                    <a:srgbClr val="C00000"/>
                  </a:solidFill>
                </a:rPr>
                <a:t> </a:t>
              </a:r>
              <a:r>
                <a:rPr lang="nl-NL" dirty="0" err="1">
                  <a:solidFill>
                    <a:srgbClr val="C00000"/>
                  </a:solidFill>
                </a:rPr>
                <a:t>roxadustat</a:t>
              </a:r>
              <a:r>
                <a:rPr lang="nl-NL" dirty="0">
                  <a:solidFill>
                    <a:srgbClr val="C00000"/>
                  </a:solidFill>
                </a:rPr>
                <a:t> </a:t>
              </a:r>
              <a:r>
                <a:rPr lang="nl-NL" dirty="0" err="1">
                  <a:solidFill>
                    <a:srgbClr val="C00000"/>
                  </a:solidFill>
                </a:rPr>
                <a:t>dose</a:t>
              </a:r>
              <a:endParaRPr lang="nl-NL" dirty="0">
                <a:solidFill>
                  <a:srgbClr val="C00000"/>
                </a:solidFill>
              </a:endParaRPr>
            </a:p>
          </p:txBody>
        </p:sp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8B4A8355-6AE4-49BF-B986-CB10899F4192}"/>
                </a:ext>
              </a:extLst>
            </p:cNvPr>
            <p:cNvSpPr txBox="1"/>
            <p:nvPr/>
          </p:nvSpPr>
          <p:spPr>
            <a:xfrm rot="16200000" flipH="1">
              <a:off x="-209212" y="1959326"/>
              <a:ext cx="26947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C00000"/>
                  </a:solidFill>
                </a:rPr>
                <a:t>Pre-</a:t>
              </a:r>
              <a:r>
                <a:rPr lang="nl-NL" dirty="0" err="1">
                  <a:solidFill>
                    <a:srgbClr val="C00000"/>
                  </a:solidFill>
                </a:rPr>
                <a:t>enrollment</a:t>
              </a:r>
              <a:r>
                <a:rPr lang="nl-NL" dirty="0">
                  <a:solidFill>
                    <a:srgbClr val="C00000"/>
                  </a:solidFill>
                </a:rPr>
                <a:t> EPO </a:t>
              </a:r>
              <a:r>
                <a:rPr lang="nl-NL" dirty="0" err="1">
                  <a:solidFill>
                    <a:srgbClr val="C00000"/>
                  </a:solidFill>
                </a:rPr>
                <a:t>dose</a:t>
              </a:r>
              <a:endParaRPr lang="nl-NL" dirty="0">
                <a:solidFill>
                  <a:srgbClr val="C00000"/>
                </a:solidFill>
              </a:endParaRPr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E9A57648-47BB-4EBC-A61C-975A55F14C6F}"/>
                </a:ext>
              </a:extLst>
            </p:cNvPr>
            <p:cNvSpPr txBox="1"/>
            <p:nvPr/>
          </p:nvSpPr>
          <p:spPr>
            <a:xfrm flipH="1">
              <a:off x="2324787" y="3539833"/>
              <a:ext cx="14713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C00000"/>
                  </a:solidFill>
                </a:rPr>
                <a:t>Baseline CRP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CEB7C26B-79DC-44E7-8BFB-147A33D821D0}"/>
                </a:ext>
              </a:extLst>
            </p:cNvPr>
            <p:cNvSpPr txBox="1"/>
            <p:nvPr/>
          </p:nvSpPr>
          <p:spPr>
            <a:xfrm flipH="1">
              <a:off x="4958843" y="3539831"/>
              <a:ext cx="23979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l-NL" dirty="0" err="1">
                  <a:solidFill>
                    <a:srgbClr val="C00000"/>
                  </a:solidFill>
                </a:rPr>
                <a:t>Average</a:t>
              </a:r>
              <a:r>
                <a:rPr lang="nl-NL" dirty="0">
                  <a:solidFill>
                    <a:srgbClr val="C00000"/>
                  </a:solidFill>
                </a:rPr>
                <a:t> CRP last 7 </a:t>
              </a:r>
              <a:r>
                <a:rPr lang="nl-NL" dirty="0" err="1">
                  <a:solidFill>
                    <a:srgbClr val="C00000"/>
                  </a:solidFill>
                </a:rPr>
                <a:t>wks</a:t>
              </a:r>
              <a:endParaRPr lang="nl-NL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753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C82A7C2-0C55-40D9-853D-3C6E2CEB7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76" y="95984"/>
            <a:ext cx="7039723" cy="497824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9BE8BB7-E9CC-4810-97F7-DB098D75FDD5}"/>
              </a:ext>
            </a:extLst>
          </p:cNvPr>
          <p:cNvSpPr txBox="1"/>
          <p:nvPr/>
        </p:nvSpPr>
        <p:spPr>
          <a:xfrm>
            <a:off x="5043055" y="117766"/>
            <a:ext cx="246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30% non-</a:t>
            </a:r>
            <a:r>
              <a:rPr lang="nl-NL" dirty="0" err="1">
                <a:solidFill>
                  <a:srgbClr val="FF0000"/>
                </a:solidFill>
              </a:rPr>
              <a:t>inferior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margin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73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FAAA426-DC59-4BDF-8DEC-093471D25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" y="231549"/>
            <a:ext cx="7443790" cy="47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17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3F064E0-C3F0-41D0-AB89-DC4D4D55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406" y="93955"/>
            <a:ext cx="5867250" cy="497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71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D96F48-AC77-40F5-BD66-6BEF4C000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62" y="0"/>
            <a:ext cx="66163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72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CCF5814-612F-4A4B-AF83-86EDF7AFDB4A}"/>
              </a:ext>
            </a:extLst>
          </p:cNvPr>
          <p:cNvSpPr txBox="1"/>
          <p:nvPr/>
        </p:nvSpPr>
        <p:spPr>
          <a:xfrm>
            <a:off x="466439" y="685658"/>
            <a:ext cx="7922491" cy="4252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Aanbevelingen voor mogelijke toepassing van HIF-</a:t>
            </a:r>
            <a:r>
              <a:rPr lang="nl-NL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PHIs</a:t>
            </a:r>
            <a:r>
              <a:rPr lang="nl-N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bij chronische </a:t>
            </a:r>
            <a:r>
              <a:rPr lang="nl-NL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nierschade</a:t>
            </a:r>
            <a:r>
              <a:rPr lang="nl-N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Alternatief voor EPO in corrigeren/behouden van adequaat </a:t>
            </a:r>
            <a:r>
              <a:rPr lang="nl-NL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Hb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Specifiek overwegen als voordelen van orale toediening &gt; mogelijke nadelen. 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Specifiek overwegen bij EPO resistentie </a:t>
            </a:r>
            <a:r>
              <a:rPr lang="nl-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bijv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bij deel patiënten met ernstige chronische inflammatie.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vaste plaats bij dialysepatiënten stabiel onder EPO. Mogelijke indicaties bij dialysepatiënten: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Bewezen of mogelijke EPO geïnduceerde Pure Red </a:t>
            </a:r>
            <a:r>
              <a:rPr lang="nl-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Aplasia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(PRCA).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 resistentie, vooral als lage tot middelmatig hoge dosis HIF-</a:t>
            </a:r>
            <a:r>
              <a:rPr lang="nl-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PHIs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effectief blijken.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Terughoudend toepassen (theoretische risico’s en/of (grotendeels) ontbreken van onderzoeksgegevens):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Jonger dan 18 jaar.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en-A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polycystic kidney disease.</a:t>
            </a: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Proliferatieve retinopathie of behandeling met intra-oculaire VEGF remmers.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Pulmonale hypertensie.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Niertransplantatie of zeer langdurig </a:t>
            </a:r>
            <a:r>
              <a:rPr lang="nl-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immuunsuppressie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(mogelijk verhoogde kans op infecties en maligniteiten)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(Relatief) gecontra-indiceerd bij: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Acuut coronair syndroom, CVA, epileptisch insult of trombotisch event in voorafgaande 12 weken. 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Actieve of recente maligniteit of sterk (genetisch) verhoogd risico op maligniteit zoals Von Hippel </a:t>
            </a:r>
            <a:r>
              <a:rPr lang="nl-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Lindau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Epilepsie onvoldoende onder controle met anti-epileptica.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Fors verhoogd risico op trombose of recidiverende trombose indien niet goed ingesteld op vitamine K antagonisten (en omzetting naar een DOAC niet wenselijk is).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F60F680-7334-4D8C-994F-9BAB374875D6}"/>
              </a:ext>
            </a:extLst>
          </p:cNvPr>
          <p:cNvSpPr txBox="1"/>
          <p:nvPr/>
        </p:nvSpPr>
        <p:spPr>
          <a:xfrm>
            <a:off x="449698" y="104762"/>
            <a:ext cx="811058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0" dirty="0">
                <a:solidFill>
                  <a:srgbClr val="CD0924"/>
                </a:solidFill>
              </a:rPr>
              <a:t>NFN </a:t>
            </a:r>
            <a:r>
              <a:rPr lang="nl-NL" sz="2000" b="0" dirty="0" err="1">
                <a:solidFill>
                  <a:srgbClr val="CD0924"/>
                </a:solidFill>
              </a:rPr>
              <a:t>position</a:t>
            </a:r>
            <a:r>
              <a:rPr lang="nl-NL" sz="2000" b="0" dirty="0">
                <a:solidFill>
                  <a:srgbClr val="CD0924"/>
                </a:solidFill>
              </a:rPr>
              <a:t> statement: toepassing van HIF-PHI voor anemie bij CKD</a:t>
            </a:r>
          </a:p>
        </p:txBody>
      </p:sp>
    </p:spTree>
    <p:extLst>
      <p:ext uri="{BB962C8B-B14F-4D97-AF65-F5344CB8AC3E}">
        <p14:creationId xmlns:p14="http://schemas.microsoft.com/office/powerpoint/2010/main" val="283882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D7A4644-0011-4206-8A7A-66CC2BBDF298}"/>
              </a:ext>
            </a:extLst>
          </p:cNvPr>
          <p:cNvSpPr txBox="1"/>
          <p:nvPr/>
        </p:nvSpPr>
        <p:spPr>
          <a:xfrm>
            <a:off x="565150" y="971195"/>
            <a:ext cx="7886700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Voorzorgen bij behandeling met HIF-</a:t>
            </a:r>
            <a:r>
              <a:rPr lang="nl-NL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PHIs</a:t>
            </a:r>
            <a:r>
              <a:rPr lang="nl-N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EPO naïeve patiënten adequate correctie van ijzerdeficiëntie vóór start HIF-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PHIs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Stijging van 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Hb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start en streef 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Hb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overeenkomstig adviezen voor EPO.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Laagdrempelig dosering van statine verlagen bij klachten (verhoging van AUC van meeste statines)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Vermijd gelijktijdige toediening met fosfaatbinders (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chelaatvorming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 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multivalente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kationen).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Regelmatige monitoring serum kalium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Regelmatige monitoring leverintegraal (kleine kans op leverschade)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Regelmatige controle bloeddruk.  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 van cystegroei bij ADPKD.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niertransplantatie patiënten extra monitoring van spiegels van </a:t>
            </a:r>
            <a:r>
              <a:rPr lang="nl-NL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immuunsuppressiva</a:t>
            </a: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bij start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Laagdrempelig echocardiogram bij onverwachte verandering in cardiale functie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Laagdrempelig oogheelkundig onderzoek bij onverwachte visusstoornissen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18AC25A-1A2C-4E3D-8267-0FB0C73B755C}"/>
              </a:ext>
            </a:extLst>
          </p:cNvPr>
          <p:cNvSpPr txBox="1"/>
          <p:nvPr/>
        </p:nvSpPr>
        <p:spPr>
          <a:xfrm>
            <a:off x="539749" y="118616"/>
            <a:ext cx="746760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0" dirty="0">
                <a:solidFill>
                  <a:srgbClr val="CD0924"/>
                </a:solidFill>
              </a:rPr>
              <a:t>NFN </a:t>
            </a:r>
            <a:r>
              <a:rPr lang="nl-NL" sz="2000" b="0" dirty="0" err="1">
                <a:solidFill>
                  <a:srgbClr val="CD0924"/>
                </a:solidFill>
              </a:rPr>
              <a:t>position</a:t>
            </a:r>
            <a:r>
              <a:rPr lang="nl-NL" sz="2000" b="0" dirty="0">
                <a:solidFill>
                  <a:srgbClr val="CD0924"/>
                </a:solidFill>
              </a:rPr>
              <a:t> statement: toepassing van HIF-PHI voor anemie bij CKD</a:t>
            </a:r>
          </a:p>
        </p:txBody>
      </p:sp>
    </p:spTree>
    <p:extLst>
      <p:ext uri="{BB962C8B-B14F-4D97-AF65-F5344CB8AC3E}">
        <p14:creationId xmlns:p14="http://schemas.microsoft.com/office/powerpoint/2010/main" val="2661930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B712684-6640-4B86-8EE6-B801FBC8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28" y="0"/>
            <a:ext cx="71105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0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68449" y="1319268"/>
            <a:ext cx="6172200" cy="3394472"/>
          </a:xfrm>
        </p:spPr>
        <p:txBody>
          <a:bodyPr>
            <a:normAutofit/>
          </a:bodyPr>
          <a:lstStyle/>
          <a:p>
            <a:pPr lvl="0"/>
            <a:r>
              <a:rPr lang="nl-NL" sz="1500" dirty="0"/>
              <a:t>Kerngegevens</a:t>
            </a:r>
          </a:p>
          <a:p>
            <a:pPr lvl="0"/>
            <a:r>
              <a:rPr lang="nl-NL" sz="1500" dirty="0"/>
              <a:t>Mutaties PVC</a:t>
            </a:r>
          </a:p>
          <a:p>
            <a:pPr lvl="0"/>
            <a:r>
              <a:rPr lang="nl-NL" sz="1500" dirty="0"/>
              <a:t>Update normendocument</a:t>
            </a:r>
          </a:p>
          <a:p>
            <a:pPr lvl="0"/>
            <a:r>
              <a:rPr lang="nl-NL" sz="1500" dirty="0"/>
              <a:t>Evaluatie pilot “mee visiteren patiënten”</a:t>
            </a:r>
          </a:p>
          <a:p>
            <a:pPr lvl="0"/>
            <a:r>
              <a:rPr lang="nl-NL" sz="1500" dirty="0"/>
              <a:t>Visitatie uitbreiden naar CNS 4-5</a:t>
            </a:r>
          </a:p>
          <a:p>
            <a:endParaRPr lang="nl-NL" sz="1800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Update sectie Kwaliteitsborging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84" y="3883237"/>
            <a:ext cx="1782198" cy="12602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89" y="4388310"/>
            <a:ext cx="1174750" cy="626164"/>
          </a:xfrm>
          <a:prstGeom prst="rect">
            <a:avLst/>
          </a:prstGeom>
        </p:spPr>
      </p:pic>
      <p:sp>
        <p:nvSpPr>
          <p:cNvPr id="6" name="Tekstvak 3">
            <a:extLst>
              <a:ext uri="{FF2B5EF4-FFF2-40B4-BE49-F238E27FC236}">
                <a16:creationId xmlns:a16="http://schemas.microsoft.com/office/drawing/2014/main" id="{435186E5-BB2B-ABEA-68DD-96AAC137E672}"/>
              </a:ext>
            </a:extLst>
          </p:cNvPr>
          <p:cNvSpPr txBox="1"/>
          <p:nvPr/>
        </p:nvSpPr>
        <p:spPr>
          <a:xfrm>
            <a:off x="7077416" y="4104506"/>
            <a:ext cx="1977081" cy="704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1807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A0063E5-4E23-4D34-A002-91CA1EB91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35" y="96284"/>
            <a:ext cx="6953565" cy="49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87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E874B2B-D607-43D2-A500-E0CEA8ADE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397" y="0"/>
            <a:ext cx="60354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72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06E1347-D738-4C4B-9FAF-0973014D4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80" y="0"/>
            <a:ext cx="70789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94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D40688C-A38A-461E-B302-BA40A89EB5FB}"/>
              </a:ext>
            </a:extLst>
          </p:cNvPr>
          <p:cNvSpPr txBox="1">
            <a:spLocks/>
          </p:cNvSpPr>
          <p:nvPr/>
        </p:nvSpPr>
        <p:spPr>
          <a:xfrm>
            <a:off x="555331" y="1161306"/>
            <a:ext cx="7785190" cy="23807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2000" b="0" dirty="0">
                <a:solidFill>
                  <a:srgbClr val="009EE1"/>
                </a:solidFill>
              </a:rPr>
              <a:t>NFN position statement: stappenplan voor behandeling </a:t>
            </a:r>
            <a:r>
              <a:rPr lang="nl-NL" sz="2000" b="0" dirty="0" err="1">
                <a:solidFill>
                  <a:srgbClr val="009EE1"/>
                </a:solidFill>
              </a:rPr>
              <a:t>uremische</a:t>
            </a:r>
            <a:r>
              <a:rPr lang="nl-NL" sz="2000" b="0" dirty="0">
                <a:solidFill>
                  <a:srgbClr val="009EE1"/>
                </a:solidFill>
              </a:rPr>
              <a:t> jeuk met onder andere </a:t>
            </a:r>
            <a:r>
              <a:rPr lang="nl-NL" sz="2000" b="0" dirty="0" err="1">
                <a:solidFill>
                  <a:srgbClr val="009EE1"/>
                </a:solidFill>
              </a:rPr>
              <a:t>difelikefalin</a:t>
            </a:r>
            <a:br>
              <a:rPr lang="nl-NL" sz="2000" b="0" dirty="0">
                <a:solidFill>
                  <a:srgbClr val="009EE1"/>
                </a:solidFill>
              </a:rPr>
            </a:br>
            <a:endParaRPr lang="nl-NL" sz="2000" b="0" dirty="0">
              <a:solidFill>
                <a:srgbClr val="009EE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400" b="0" dirty="0">
                <a:solidFill>
                  <a:srgbClr val="009EE1"/>
                </a:solidFill>
              </a:rPr>
              <a:t>Henk van Hamersvelt</a:t>
            </a:r>
          </a:p>
          <a:p>
            <a:pPr>
              <a:lnSpc>
                <a:spcPct val="150000"/>
              </a:lnSpc>
            </a:pPr>
            <a:endParaRPr lang="nl-NL" b="0" dirty="0">
              <a:solidFill>
                <a:srgbClr val="009EE1"/>
              </a:solidFill>
            </a:endParaRPr>
          </a:p>
          <a:p>
            <a:endParaRPr lang="nl-NL" b="0" dirty="0">
              <a:solidFill>
                <a:srgbClr val="009E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40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4189C18-6D66-40BE-BE70-133BEBB139DE}"/>
              </a:ext>
            </a:extLst>
          </p:cNvPr>
          <p:cNvSpPr txBox="1"/>
          <p:nvPr/>
        </p:nvSpPr>
        <p:spPr>
          <a:xfrm>
            <a:off x="3650512" y="4675272"/>
            <a:ext cx="4195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Lengton</a:t>
            </a:r>
            <a:r>
              <a:rPr lang="nl-NL" sz="1200" dirty="0"/>
              <a:t> R en van der </a:t>
            </a:r>
            <a:r>
              <a:rPr lang="nl-NL" sz="1200" dirty="0" err="1"/>
              <a:t>Willik</a:t>
            </a:r>
            <a:r>
              <a:rPr lang="nl-NL" sz="1200" dirty="0"/>
              <a:t> EM. NDT 2022, online </a:t>
            </a:r>
            <a:r>
              <a:rPr lang="nl-NL" sz="1200" dirty="0" err="1"/>
              <a:t>ahead</a:t>
            </a:r>
            <a:r>
              <a:rPr lang="nl-NL" sz="1200" dirty="0"/>
              <a:t> of print</a:t>
            </a:r>
          </a:p>
          <a:p>
            <a:r>
              <a:rPr lang="nl-NL" sz="1200" dirty="0"/>
              <a:t>Van der </a:t>
            </a:r>
            <a:r>
              <a:rPr lang="nl-NL" sz="1200" dirty="0" err="1"/>
              <a:t>Willik</a:t>
            </a:r>
            <a:r>
              <a:rPr lang="nl-NL" sz="1200" dirty="0"/>
              <a:t> EM en </a:t>
            </a:r>
            <a:r>
              <a:rPr lang="nl-NL" sz="1200" dirty="0" err="1"/>
              <a:t>Lengton</a:t>
            </a:r>
            <a:r>
              <a:rPr lang="nl-NL" sz="1200" dirty="0"/>
              <a:t> R. NDT 2022; 37: 1731-1741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F2D78B-7CAA-4F91-ACD0-90644DA98E19}"/>
              </a:ext>
            </a:extLst>
          </p:cNvPr>
          <p:cNvSpPr txBox="1"/>
          <p:nvPr/>
        </p:nvSpPr>
        <p:spPr>
          <a:xfrm>
            <a:off x="484909" y="63106"/>
            <a:ext cx="7869381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D0924"/>
                </a:solidFill>
              </a:rPr>
              <a:t>Prevalentie van jeuk in dialysepati</a:t>
            </a:r>
            <a:r>
              <a:rPr lang="nl-NL" dirty="0">
                <a:solidFill>
                  <a:srgbClr val="CD0924"/>
                </a:solidFill>
              </a:rPr>
              <a:t>ënten (HD en PD), NECOSAD en PROMS/RENINE</a:t>
            </a:r>
            <a:endParaRPr lang="nl-NL" b="0" dirty="0">
              <a:solidFill>
                <a:srgbClr val="CD0924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B940D6C-9A57-4C8F-AB65-FE8546B48C3A}"/>
              </a:ext>
            </a:extLst>
          </p:cNvPr>
          <p:cNvSpPr txBox="1"/>
          <p:nvPr/>
        </p:nvSpPr>
        <p:spPr>
          <a:xfrm>
            <a:off x="519547" y="650075"/>
            <a:ext cx="8423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>
                <a:solidFill>
                  <a:srgbClr val="009EE1"/>
                </a:solidFill>
              </a:rPr>
              <a:t>50% milde/matige jeuk en 20% extreme jeuk</a:t>
            </a:r>
          </a:p>
          <a:p>
            <a:r>
              <a:rPr lang="nl-NL" sz="1600" dirty="0">
                <a:solidFill>
                  <a:srgbClr val="009EE1"/>
                </a:solidFill>
              </a:rPr>
              <a:t>Bij jeuk meer slaapstoornissen (70% </a:t>
            </a:r>
            <a:r>
              <a:rPr lang="nl-NL" sz="1600" dirty="0" err="1">
                <a:solidFill>
                  <a:srgbClr val="009EE1"/>
                </a:solidFill>
              </a:rPr>
              <a:t>vs</a:t>
            </a:r>
            <a:r>
              <a:rPr lang="nl-NL" sz="1600" dirty="0">
                <a:solidFill>
                  <a:srgbClr val="009EE1"/>
                </a:solidFill>
              </a:rPr>
              <a:t> 52%) en psychologische problemen (36% </a:t>
            </a:r>
            <a:r>
              <a:rPr lang="nl-NL" sz="1600" dirty="0" err="1">
                <a:solidFill>
                  <a:srgbClr val="009EE1"/>
                </a:solidFill>
              </a:rPr>
              <a:t>vs</a:t>
            </a:r>
            <a:r>
              <a:rPr lang="nl-NL" sz="1600" dirty="0">
                <a:solidFill>
                  <a:srgbClr val="009EE1"/>
                </a:solidFill>
              </a:rPr>
              <a:t> 19%)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51616BF1-AE35-41DF-8D1A-CBA6872C9B6E}"/>
              </a:ext>
            </a:extLst>
          </p:cNvPr>
          <p:cNvGrpSpPr/>
          <p:nvPr/>
        </p:nvGrpSpPr>
        <p:grpSpPr>
          <a:xfrm>
            <a:off x="477400" y="1299535"/>
            <a:ext cx="6952500" cy="3314025"/>
            <a:chOff x="477400" y="1361878"/>
            <a:chExt cx="6952500" cy="3314025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41FAE82F-CD5C-489B-BB0E-498D0C85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400" y="1361878"/>
              <a:ext cx="6952500" cy="3314025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B30D30CA-5965-41C1-A9BF-2C0E6A39C6A4}"/>
                </a:ext>
              </a:extLst>
            </p:cNvPr>
            <p:cNvSpPr txBox="1"/>
            <p:nvPr/>
          </p:nvSpPr>
          <p:spPr>
            <a:xfrm>
              <a:off x="1129145" y="1475512"/>
              <a:ext cx="30287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dirty="0"/>
                <a:t>Ernst jeuk op 5-punts </a:t>
              </a:r>
              <a:r>
                <a:rPr lang="nl-NL" sz="1600" dirty="0" err="1"/>
                <a:t>Likert</a:t>
              </a:r>
              <a:r>
                <a:rPr lang="nl-NL" sz="1600" dirty="0"/>
                <a:t> schaal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634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054570B-A9AE-4E24-9FC1-E5DA0C9E4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49" y="690275"/>
            <a:ext cx="6115904" cy="40677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826851A-935C-4CE4-9C0C-862E314E2B7C}"/>
              </a:ext>
            </a:extLst>
          </p:cNvPr>
          <p:cNvSpPr txBox="1"/>
          <p:nvPr/>
        </p:nvSpPr>
        <p:spPr>
          <a:xfrm>
            <a:off x="484909" y="63106"/>
            <a:ext cx="7869381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D0924"/>
                </a:solidFill>
              </a:rPr>
              <a:t>Relatie van jeuk met </a:t>
            </a:r>
            <a:r>
              <a:rPr lang="nl-NL" dirty="0">
                <a:solidFill>
                  <a:srgbClr val="CD0924"/>
                </a:solidFill>
              </a:rPr>
              <a:t>restfunctie </a:t>
            </a:r>
            <a:r>
              <a:rPr lang="nl-NL" b="0" dirty="0">
                <a:solidFill>
                  <a:srgbClr val="CD0924"/>
                </a:solidFill>
              </a:rPr>
              <a:t>in dialysepati</a:t>
            </a:r>
            <a:r>
              <a:rPr lang="nl-NL" dirty="0">
                <a:solidFill>
                  <a:srgbClr val="CD0924"/>
                </a:solidFill>
              </a:rPr>
              <a:t>ënten (HD en PD), NECOSAD</a:t>
            </a:r>
            <a:endParaRPr lang="nl-NL" b="0" dirty="0">
              <a:solidFill>
                <a:srgbClr val="CD0924"/>
              </a:solidFill>
            </a:endParaRPr>
          </a:p>
        </p:txBody>
      </p:sp>
      <p:sp>
        <p:nvSpPr>
          <p:cNvPr id="6" name="Rechteraccolade 5">
            <a:extLst>
              <a:ext uri="{FF2B5EF4-FFF2-40B4-BE49-F238E27FC236}">
                <a16:creationId xmlns:a16="http://schemas.microsoft.com/office/drawing/2014/main" id="{7C9B7691-8911-4A2A-BD6D-98BAA8AD2BF1}"/>
              </a:ext>
            </a:extLst>
          </p:cNvPr>
          <p:cNvSpPr/>
          <p:nvPr/>
        </p:nvSpPr>
        <p:spPr>
          <a:xfrm>
            <a:off x="7214210" y="2326583"/>
            <a:ext cx="147286" cy="11162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2E4B810-E8B6-4B29-8909-16C054976D8B}"/>
              </a:ext>
            </a:extLst>
          </p:cNvPr>
          <p:cNvSpPr txBox="1">
            <a:spLocks/>
          </p:cNvSpPr>
          <p:nvPr/>
        </p:nvSpPr>
        <p:spPr>
          <a:xfrm>
            <a:off x="7421336" y="2670652"/>
            <a:ext cx="794409" cy="36349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1400" b="0" dirty="0">
                <a:solidFill>
                  <a:srgbClr val="002060"/>
                </a:solidFill>
                <a:latin typeface="+mn-lt"/>
              </a:rPr>
              <a:t>significant</a:t>
            </a:r>
          </a:p>
          <a:p>
            <a:pPr>
              <a:lnSpc>
                <a:spcPct val="150000"/>
              </a:lnSpc>
            </a:pPr>
            <a:endParaRPr lang="nl-NL" sz="1400" b="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4663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00000"/>
                </a:solidFill>
              </a:rPr>
              <a:t>NFN </a:t>
            </a:r>
            <a:r>
              <a:rPr lang="nl-NL" b="0" dirty="0" err="1">
                <a:solidFill>
                  <a:srgbClr val="C00000"/>
                </a:solidFill>
              </a:rPr>
              <a:t>position</a:t>
            </a:r>
            <a:r>
              <a:rPr lang="nl-NL" b="0" dirty="0">
                <a:solidFill>
                  <a:srgbClr val="C00000"/>
                </a:solidFill>
              </a:rPr>
              <a:t> statement: problemen behandeling </a:t>
            </a:r>
            <a:r>
              <a:rPr lang="nl-NL" b="0" dirty="0" err="1">
                <a:solidFill>
                  <a:srgbClr val="C00000"/>
                </a:solidFill>
              </a:rPr>
              <a:t>uremische</a:t>
            </a:r>
            <a:r>
              <a:rPr lang="nl-NL" b="0" dirty="0">
                <a:solidFill>
                  <a:srgbClr val="C00000"/>
                </a:solidFill>
              </a:rPr>
              <a:t> jeuk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4BB36E8-49EB-4E69-908D-D83073164A1E}"/>
              </a:ext>
            </a:extLst>
          </p:cNvPr>
          <p:cNvSpPr txBox="1">
            <a:spLocks/>
          </p:cNvSpPr>
          <p:nvPr/>
        </p:nvSpPr>
        <p:spPr>
          <a:xfrm>
            <a:off x="625669" y="821068"/>
            <a:ext cx="7785190" cy="373015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Jeuk multifactorieel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Jeuk meestal ‘s nachts en mogelijk leidend tot moeheid, slaapstoornissen en depressiviteit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Bij vrijwel alle mogelijke behandelingen sterk placebo effect (ook bij </a:t>
            </a:r>
            <a:r>
              <a:rPr lang="nl-NL" sz="1600" b="0" dirty="0" err="1">
                <a:solidFill>
                  <a:schemeClr val="tx1"/>
                </a:solidFill>
                <a:latin typeface="+mn-lt"/>
              </a:rPr>
              <a:t>gabapentinoïden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 en </a:t>
            </a:r>
            <a:r>
              <a:rPr lang="nl-NL" sz="1600" b="0" dirty="0" err="1">
                <a:solidFill>
                  <a:schemeClr val="tx1"/>
                </a:solidFill>
                <a:latin typeface="+mn-lt"/>
              </a:rPr>
              <a:t>difelikefalin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) en slechts beperkte effectiviteit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Weinig en meestal kleine </a:t>
            </a:r>
            <a:r>
              <a:rPr lang="nl-NL" sz="1600" b="0" dirty="0" err="1">
                <a:solidFill>
                  <a:schemeClr val="tx1"/>
                </a:solidFill>
                <a:latin typeface="+mn-lt"/>
              </a:rPr>
              <a:t>RCTs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, waardoor GRADE bewijs ontbreekt of relatief laag:</a:t>
            </a:r>
          </a:p>
          <a:p>
            <a:pPr marL="539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1B: vette zalf zonder parfum</a:t>
            </a:r>
          </a:p>
          <a:p>
            <a:pPr marL="539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dirty="0"/>
              <a:t>2B: verhoging dialysedosis en </a:t>
            </a:r>
            <a:r>
              <a:rPr lang="nl-NL" sz="1400" dirty="0" err="1"/>
              <a:t>gabapentinoïden</a:t>
            </a:r>
            <a:endParaRPr lang="nl-NL" sz="1400" dirty="0"/>
          </a:p>
          <a:p>
            <a:pPr marL="539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400" b="0" dirty="0">
                <a:solidFill>
                  <a:schemeClr val="tx1"/>
                </a:solidFill>
                <a:latin typeface="+mn-lt"/>
              </a:rPr>
              <a:t>2C: orale antihistaminica, </a:t>
            </a:r>
            <a:r>
              <a:rPr lang="nl-NL" sz="1400" b="0" dirty="0" err="1">
                <a:solidFill>
                  <a:schemeClr val="tx1"/>
                </a:solidFill>
                <a:latin typeface="+mn-lt"/>
              </a:rPr>
              <a:t>difelikefalin</a:t>
            </a:r>
            <a:endParaRPr lang="nl-NL" sz="1400" b="0" dirty="0">
              <a:solidFill>
                <a:schemeClr val="tx1"/>
              </a:solidFill>
              <a:latin typeface="+mn-lt"/>
            </a:endParaRPr>
          </a:p>
          <a:p>
            <a:pPr marL="825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Gezien invaliderende aspect van jeuk kan iedere mogelijke behandeling waardevol zijn</a:t>
            </a:r>
          </a:p>
          <a:p>
            <a:pPr marL="825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 err="1">
                <a:solidFill>
                  <a:schemeClr val="tx1"/>
                </a:solidFill>
                <a:latin typeface="+mn-lt"/>
              </a:rPr>
              <a:t>Difelikefalin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 kostbaar en bij niet geblindeerde toepassing moeilijk te stoppen bij verbetering van jeuk. </a:t>
            </a:r>
          </a:p>
          <a:p>
            <a:pPr marL="825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 err="1">
                <a:solidFill>
                  <a:schemeClr val="tx1"/>
                </a:solidFill>
                <a:latin typeface="+mn-lt"/>
              </a:rPr>
              <a:t>Difelikefalin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 kan als </a:t>
            </a:r>
            <a:r>
              <a:rPr lang="nl-NL" sz="1600" b="0" dirty="0" err="1">
                <a:solidFill>
                  <a:schemeClr val="tx1"/>
                </a:solidFill>
                <a:latin typeface="+mn-lt"/>
              </a:rPr>
              <a:t>add-on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 in G-standaard komen als NFN goede criteria geeft voor patiëntselectie (startcriteria) en duur behandeling (evaluatie- en stopcriteria)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8097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00000"/>
                </a:solidFill>
              </a:rPr>
              <a:t>NFN </a:t>
            </a:r>
            <a:r>
              <a:rPr lang="nl-NL" b="0" dirty="0" err="1">
                <a:solidFill>
                  <a:srgbClr val="C00000"/>
                </a:solidFill>
              </a:rPr>
              <a:t>position</a:t>
            </a:r>
            <a:r>
              <a:rPr lang="nl-NL" b="0" dirty="0">
                <a:solidFill>
                  <a:srgbClr val="C00000"/>
                </a:solidFill>
              </a:rPr>
              <a:t> statement: achtergrond behandeling met </a:t>
            </a:r>
            <a:r>
              <a:rPr lang="nl-NL" b="0" dirty="0" err="1">
                <a:solidFill>
                  <a:srgbClr val="C00000"/>
                </a:solidFill>
              </a:rPr>
              <a:t>difelikefalin</a:t>
            </a:r>
            <a:endParaRPr lang="nl-NL" b="0" dirty="0">
              <a:solidFill>
                <a:srgbClr val="C00000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4BB36E8-49EB-4E69-908D-D83073164A1E}"/>
              </a:ext>
            </a:extLst>
          </p:cNvPr>
          <p:cNvSpPr txBox="1">
            <a:spLocks/>
          </p:cNvSpPr>
          <p:nvPr/>
        </p:nvSpPr>
        <p:spPr>
          <a:xfrm>
            <a:off x="625669" y="821068"/>
            <a:ext cx="7998786" cy="373015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Activatie van mu-receptor door opiaten leidt tot jeuk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Bij chronische jeuk activatie van mu-receptor en vermindering kappa-receptor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Mu-receptor antagonisten anti-</a:t>
            </a:r>
            <a:r>
              <a:rPr lang="nl-NL" sz="1600" b="0" dirty="0" err="1">
                <a:solidFill>
                  <a:schemeClr val="tx1"/>
                </a:solidFill>
                <a:latin typeface="+mn-lt"/>
              </a:rPr>
              <a:t>pruritisch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 effect bij cholestatische jeuk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 err="1">
                <a:solidFill>
                  <a:schemeClr val="tx1"/>
                </a:solidFill>
                <a:latin typeface="+mn-lt"/>
              </a:rPr>
              <a:t>Difelikefalin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539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kappa-receptor opiaat 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agonist met hoge selectiviteit voor perifere </a:t>
            </a:r>
            <a:r>
              <a:rPr lang="nl-NL" sz="1600" b="0" dirty="0" err="1">
                <a:solidFill>
                  <a:schemeClr val="tx1"/>
                </a:solidFill>
                <a:latin typeface="+mn-lt"/>
              </a:rPr>
              <a:t>sensore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 zenuwen</a:t>
            </a:r>
          </a:p>
          <a:p>
            <a:pPr marL="539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hydrofiel met beperkt transport over bloed-hersenbarrière en daardoor slechts minimale effecten op CNS</a:t>
            </a:r>
          </a:p>
          <a:p>
            <a:pPr marL="539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door ontbreken effect op mu-receptor geen euforisch effect of verslaving</a:t>
            </a:r>
          </a:p>
          <a:p>
            <a:pPr marL="539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/>
              <a:t>enige middel dat door FDA en EMA is goedgekeurd voor behandeling van </a:t>
            </a:r>
            <a:r>
              <a:rPr lang="nl-NL" sz="1600" dirty="0" err="1"/>
              <a:t>uremische</a:t>
            </a:r>
            <a:r>
              <a:rPr lang="nl-NL" sz="1600" dirty="0"/>
              <a:t> jeuk</a:t>
            </a:r>
            <a:endParaRPr lang="nl-NL" sz="1600" b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338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13D8CCC-5A0B-40BC-9492-CDE58DE43647}"/>
              </a:ext>
            </a:extLst>
          </p:cNvPr>
          <p:cNvSpPr txBox="1"/>
          <p:nvPr/>
        </p:nvSpPr>
        <p:spPr>
          <a:xfrm>
            <a:off x="418214" y="63106"/>
            <a:ext cx="833592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D0924"/>
                </a:solidFill>
              </a:rPr>
              <a:t>Effectiviteit </a:t>
            </a:r>
            <a:r>
              <a:rPr lang="nl-NL" b="0" dirty="0" err="1">
                <a:solidFill>
                  <a:srgbClr val="CD0924"/>
                </a:solidFill>
              </a:rPr>
              <a:t>difelikefalin</a:t>
            </a:r>
            <a:r>
              <a:rPr lang="nl-NL" b="0" dirty="0">
                <a:solidFill>
                  <a:srgbClr val="CD0924"/>
                </a:solidFill>
              </a:rPr>
              <a:t> bij dialyse patiënten. KALM-1 &amp; -2 met open extensie</a:t>
            </a:r>
          </a:p>
        </p:txBody>
      </p:sp>
      <p:graphicFrame>
        <p:nvGraphicFramePr>
          <p:cNvPr id="3" name="Tabel 3">
            <a:extLst>
              <a:ext uri="{FF2B5EF4-FFF2-40B4-BE49-F238E27FC236}">
                <a16:creationId xmlns:a16="http://schemas.microsoft.com/office/drawing/2014/main" id="{F0AC6A3C-0E4C-4363-B3C3-E3884DEBCAFC}"/>
              </a:ext>
            </a:extLst>
          </p:cNvPr>
          <p:cNvGraphicFramePr>
            <a:graphicFrameLocks noGrp="1"/>
          </p:cNvGraphicFramePr>
          <p:nvPr/>
        </p:nvGraphicFramePr>
        <p:xfrm>
          <a:off x="567086" y="780759"/>
          <a:ext cx="7244304" cy="3818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5458">
                  <a:extLst>
                    <a:ext uri="{9D8B030D-6E8A-4147-A177-3AD203B41FA5}">
                      <a16:colId xmlns:a16="http://schemas.microsoft.com/office/drawing/2014/main" val="3439439391"/>
                    </a:ext>
                  </a:extLst>
                </a:gridCol>
                <a:gridCol w="2247014">
                  <a:extLst>
                    <a:ext uri="{9D8B030D-6E8A-4147-A177-3AD203B41FA5}">
                      <a16:colId xmlns:a16="http://schemas.microsoft.com/office/drawing/2014/main" val="4149899876"/>
                    </a:ext>
                  </a:extLst>
                </a:gridCol>
                <a:gridCol w="1991832">
                  <a:extLst>
                    <a:ext uri="{9D8B030D-6E8A-4147-A177-3AD203B41FA5}">
                      <a16:colId xmlns:a16="http://schemas.microsoft.com/office/drawing/2014/main" val="31814840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Placebo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 err="1"/>
                        <a:t>Difelikefalin</a:t>
                      </a:r>
                      <a:endParaRPr lang="nl-NL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545577"/>
                  </a:ext>
                </a:extLst>
              </a:tr>
              <a:tr h="303128">
                <a:tc>
                  <a:txBody>
                    <a:bodyPr/>
                    <a:lstStyle/>
                    <a:p>
                      <a:r>
                        <a:rPr lang="nl-NL" sz="1300" dirty="0"/>
                        <a:t>Age, </a:t>
                      </a:r>
                      <a:r>
                        <a:rPr lang="nl-NL" sz="1300" dirty="0" err="1"/>
                        <a:t>mean</a:t>
                      </a:r>
                      <a:r>
                        <a:rPr lang="nl-NL" sz="1300" dirty="0"/>
                        <a:t> ± SD, </a:t>
                      </a:r>
                      <a:r>
                        <a:rPr lang="nl-NL" sz="1300" dirty="0" err="1"/>
                        <a:t>yrs</a:t>
                      </a:r>
                      <a:endParaRPr lang="nl-NL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58 ±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59 ±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463379"/>
                  </a:ext>
                </a:extLst>
              </a:tr>
              <a:tr h="306361">
                <a:tc>
                  <a:txBody>
                    <a:bodyPr/>
                    <a:lstStyle/>
                    <a:p>
                      <a:r>
                        <a:rPr lang="nl-NL" sz="1300" dirty="0" err="1"/>
                        <a:t>Years</a:t>
                      </a:r>
                      <a:r>
                        <a:rPr lang="nl-NL" sz="1300" dirty="0"/>
                        <a:t> on </a:t>
                      </a:r>
                      <a:r>
                        <a:rPr lang="nl-NL" sz="1300" dirty="0" err="1"/>
                        <a:t>chronic</a:t>
                      </a:r>
                      <a:r>
                        <a:rPr lang="nl-NL" sz="1300" dirty="0"/>
                        <a:t> HD, </a:t>
                      </a:r>
                      <a:r>
                        <a:rPr lang="nl-NL" sz="1300" dirty="0" err="1"/>
                        <a:t>median</a:t>
                      </a:r>
                      <a:r>
                        <a:rPr lang="nl-NL" sz="1300" dirty="0"/>
                        <a:t> (IQR)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3.9 (5.0)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3.5 (4.8)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286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300" dirty="0" err="1"/>
                        <a:t>Etiology</a:t>
                      </a:r>
                      <a:r>
                        <a:rPr lang="nl-NL" sz="1300" dirty="0"/>
                        <a:t> of ESKD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diabetes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 err="1"/>
                        <a:t>hypertension</a:t>
                      </a:r>
                      <a:endParaRPr lang="nl-NL" sz="1300" dirty="0"/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 err="1"/>
                        <a:t>glomerulonefritis</a:t>
                      </a:r>
                      <a:r>
                        <a:rPr lang="nl-NL" sz="1300" dirty="0"/>
                        <a:t> or ADPKD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300" dirty="0"/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49%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33%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300" dirty="0"/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53%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29%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041789"/>
                  </a:ext>
                </a:extLst>
              </a:tr>
              <a:tr h="292156">
                <a:tc>
                  <a:txBody>
                    <a:bodyPr/>
                    <a:lstStyle/>
                    <a:p>
                      <a:r>
                        <a:rPr lang="nl-NL" sz="1300" dirty="0" err="1"/>
                        <a:t>Duration</a:t>
                      </a:r>
                      <a:r>
                        <a:rPr lang="nl-NL" sz="1300" dirty="0"/>
                        <a:t> of pruritus, </a:t>
                      </a:r>
                      <a:r>
                        <a:rPr lang="nl-NL" sz="1300" dirty="0" err="1"/>
                        <a:t>median</a:t>
                      </a:r>
                      <a:r>
                        <a:rPr lang="nl-NL" sz="1300" dirty="0"/>
                        <a:t> (IQR) </a:t>
                      </a:r>
                      <a:r>
                        <a:rPr lang="nl-NL" sz="1300" dirty="0" err="1"/>
                        <a:t>yrs</a:t>
                      </a:r>
                      <a:endParaRPr lang="nl-NL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2.5 (3.2)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2.1 (3.2)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836551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r>
                        <a:rPr lang="nl-NL" sz="1300" dirty="0"/>
                        <a:t>WI-NRS (VAS), </a:t>
                      </a:r>
                      <a:r>
                        <a:rPr lang="nl-NL" sz="1300" dirty="0" err="1"/>
                        <a:t>mean</a:t>
                      </a:r>
                      <a:r>
                        <a:rPr lang="nl-NL" sz="1300" dirty="0"/>
                        <a:t> ±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7.2 ±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7.2 ± 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232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300" dirty="0"/>
                        <a:t>Baseline anti-</a:t>
                      </a:r>
                      <a:r>
                        <a:rPr lang="nl-NL" sz="1300" dirty="0" err="1"/>
                        <a:t>itch</a:t>
                      </a:r>
                      <a:r>
                        <a:rPr lang="nl-NL" sz="1300" dirty="0"/>
                        <a:t> </a:t>
                      </a:r>
                      <a:r>
                        <a:rPr lang="nl-NL" sz="1300" dirty="0" err="1"/>
                        <a:t>medication</a:t>
                      </a:r>
                      <a:r>
                        <a:rPr lang="nl-NL" sz="1300" dirty="0"/>
                        <a:t>: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 err="1"/>
                        <a:t>antihistamines</a:t>
                      </a:r>
                      <a:endParaRPr lang="nl-NL" sz="1300" dirty="0"/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 err="1"/>
                        <a:t>hydrocortisone</a:t>
                      </a:r>
                      <a:endParaRPr lang="nl-NL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38%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35%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300" dirty="0"/>
                        <a:t>37%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34%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744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300" dirty="0"/>
                        <a:t>Baseline </a:t>
                      </a:r>
                      <a:r>
                        <a:rPr lang="nl-NL" sz="1300" dirty="0" err="1"/>
                        <a:t>gabapentinoids</a:t>
                      </a:r>
                      <a:endParaRPr lang="nl-NL" sz="1300" dirty="0"/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 err="1"/>
                        <a:t>for</a:t>
                      </a:r>
                      <a:r>
                        <a:rPr lang="nl-NL" sz="1300" dirty="0"/>
                        <a:t> </a:t>
                      </a:r>
                      <a:r>
                        <a:rPr lang="nl-NL" sz="1300" dirty="0" err="1"/>
                        <a:t>itch</a:t>
                      </a:r>
                      <a:endParaRPr lang="nl-NL" sz="1300" dirty="0"/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 err="1"/>
                        <a:t>for</a:t>
                      </a:r>
                      <a:r>
                        <a:rPr lang="nl-NL" sz="1300" dirty="0"/>
                        <a:t> </a:t>
                      </a:r>
                      <a:r>
                        <a:rPr lang="nl-NL" sz="1300" dirty="0" err="1"/>
                        <a:t>other</a:t>
                      </a:r>
                      <a:r>
                        <a:rPr lang="nl-NL" sz="1300" dirty="0"/>
                        <a:t> </a:t>
                      </a:r>
                      <a:r>
                        <a:rPr lang="nl-NL" sz="1300" dirty="0" err="1"/>
                        <a:t>indications</a:t>
                      </a:r>
                      <a:endParaRPr lang="nl-NL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300" dirty="0"/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1.2%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17.4%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300" dirty="0"/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1.2%</a:t>
                      </a:r>
                    </a:p>
                    <a:p>
                      <a:pPr marL="177800" indent="-177800">
                        <a:buFontTx/>
                        <a:buChar char="-"/>
                      </a:pPr>
                      <a:r>
                        <a:rPr lang="nl-NL" sz="1300" dirty="0"/>
                        <a:t>20.4%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316668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D1934B37-95D1-445D-889B-1AC9E5703EBF}"/>
              </a:ext>
            </a:extLst>
          </p:cNvPr>
          <p:cNvSpPr txBox="1"/>
          <p:nvPr/>
        </p:nvSpPr>
        <p:spPr>
          <a:xfrm>
            <a:off x="3532745" y="4848447"/>
            <a:ext cx="4212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Adapted</a:t>
            </a:r>
            <a:r>
              <a:rPr lang="nl-NL" sz="1200" dirty="0"/>
              <a:t> </a:t>
            </a:r>
            <a:r>
              <a:rPr lang="nl-NL" sz="1200" dirty="0" err="1"/>
              <a:t>from</a:t>
            </a:r>
            <a:r>
              <a:rPr lang="nl-NL" sz="1200" dirty="0"/>
              <a:t> </a:t>
            </a:r>
            <a:r>
              <a:rPr lang="nl-NL" sz="1200" dirty="0" err="1"/>
              <a:t>Topf</a:t>
            </a:r>
            <a:r>
              <a:rPr lang="nl-NL" sz="1200" dirty="0"/>
              <a:t> J and </a:t>
            </a:r>
            <a:r>
              <a:rPr lang="nl-NL" sz="1200" dirty="0" err="1"/>
              <a:t>Wooldridge</a:t>
            </a:r>
            <a:r>
              <a:rPr lang="nl-NL" sz="1200" dirty="0"/>
              <a:t> T. </a:t>
            </a:r>
            <a:r>
              <a:rPr lang="nl-NL" sz="1200" dirty="0" err="1"/>
              <a:t>Kidney</a:t>
            </a:r>
            <a:r>
              <a:rPr lang="nl-NL" sz="1200" dirty="0"/>
              <a:t> </a:t>
            </a:r>
            <a:r>
              <a:rPr lang="nl-NL" sz="1200" dirty="0" err="1"/>
              <a:t>Med</a:t>
            </a:r>
            <a:r>
              <a:rPr lang="nl-NL" sz="1200" dirty="0"/>
              <a:t> 2022; 4: 1-11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2FDC4FD-DA8F-4C72-B8D4-AF80A7D967CC}"/>
              </a:ext>
            </a:extLst>
          </p:cNvPr>
          <p:cNvSpPr/>
          <p:nvPr/>
        </p:nvSpPr>
        <p:spPr>
          <a:xfrm>
            <a:off x="472973" y="2001984"/>
            <a:ext cx="1355825" cy="221671"/>
          </a:xfrm>
          <a:prstGeom prst="ellipse">
            <a:avLst/>
          </a:prstGeom>
          <a:noFill/>
          <a:ln w="12700">
            <a:solidFill>
              <a:srgbClr val="CD09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FF9B97F-3D89-45FE-AC6B-E6E29C450AA1}"/>
              </a:ext>
            </a:extLst>
          </p:cNvPr>
          <p:cNvSpPr/>
          <p:nvPr/>
        </p:nvSpPr>
        <p:spPr>
          <a:xfrm>
            <a:off x="466045" y="2694714"/>
            <a:ext cx="1653700" cy="221671"/>
          </a:xfrm>
          <a:prstGeom prst="ellipse">
            <a:avLst/>
          </a:prstGeom>
          <a:noFill/>
          <a:ln w="12700">
            <a:solidFill>
              <a:srgbClr val="CD09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AB07317F-EB5F-47AA-82CD-50ACCABA70FD}"/>
              </a:ext>
            </a:extLst>
          </p:cNvPr>
          <p:cNvSpPr/>
          <p:nvPr/>
        </p:nvSpPr>
        <p:spPr>
          <a:xfrm>
            <a:off x="567087" y="3484422"/>
            <a:ext cx="1414112" cy="221671"/>
          </a:xfrm>
          <a:prstGeom prst="ellipse">
            <a:avLst/>
          </a:prstGeom>
          <a:noFill/>
          <a:ln w="12700">
            <a:solidFill>
              <a:srgbClr val="CD09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3F4B7EF-82D9-4771-8BF4-3AD18F62ABC5}"/>
              </a:ext>
            </a:extLst>
          </p:cNvPr>
          <p:cNvSpPr/>
          <p:nvPr/>
        </p:nvSpPr>
        <p:spPr>
          <a:xfrm>
            <a:off x="479898" y="3941620"/>
            <a:ext cx="2090119" cy="221671"/>
          </a:xfrm>
          <a:prstGeom prst="ellipse">
            <a:avLst/>
          </a:prstGeom>
          <a:noFill/>
          <a:ln w="12700">
            <a:solidFill>
              <a:srgbClr val="CD09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05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F651FE21-3261-471C-9115-002BBB1DB330}"/>
              </a:ext>
            </a:extLst>
          </p:cNvPr>
          <p:cNvGrpSpPr/>
          <p:nvPr/>
        </p:nvGrpSpPr>
        <p:grpSpPr>
          <a:xfrm>
            <a:off x="372587" y="784558"/>
            <a:ext cx="7495511" cy="3813446"/>
            <a:chOff x="464731" y="462616"/>
            <a:chExt cx="7837312" cy="412122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9DAB9F5C-6F38-4227-86AD-2C0F597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731" y="572483"/>
              <a:ext cx="7837312" cy="4011356"/>
            </a:xfrm>
            <a:prstGeom prst="rect">
              <a:avLst/>
            </a:prstGeom>
          </p:spPr>
        </p:pic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7BA725FB-3AC6-4BFC-A8A2-353289834BCE}"/>
                </a:ext>
              </a:extLst>
            </p:cNvPr>
            <p:cNvSpPr txBox="1"/>
            <p:nvPr/>
          </p:nvSpPr>
          <p:spPr>
            <a:xfrm>
              <a:off x="715933" y="473240"/>
              <a:ext cx="2501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/>
                <a:t>≥3-point </a:t>
              </a:r>
              <a:r>
                <a:rPr lang="nl-NL" sz="1400" dirty="0" err="1"/>
                <a:t>reduction</a:t>
              </a:r>
              <a:r>
                <a:rPr lang="nl-NL" sz="1400" dirty="0"/>
                <a:t> in </a:t>
              </a:r>
              <a:r>
                <a:rPr lang="nl-NL" sz="1400" dirty="0" err="1"/>
                <a:t>mean</a:t>
              </a:r>
              <a:r>
                <a:rPr lang="nl-NL" sz="1400" dirty="0"/>
                <a:t> VAS</a:t>
              </a:r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684CD7E4-DD48-4B86-B13B-6614BDB5A46A}"/>
                </a:ext>
              </a:extLst>
            </p:cNvPr>
            <p:cNvSpPr txBox="1"/>
            <p:nvPr/>
          </p:nvSpPr>
          <p:spPr>
            <a:xfrm>
              <a:off x="4639347" y="462616"/>
              <a:ext cx="2592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/>
                <a:t>≥4-point </a:t>
              </a:r>
              <a:r>
                <a:rPr lang="nl-NL" sz="1400" dirty="0" err="1"/>
                <a:t>reduction</a:t>
              </a:r>
              <a:r>
                <a:rPr lang="nl-NL" sz="1400" dirty="0"/>
                <a:t> in </a:t>
              </a:r>
              <a:r>
                <a:rPr lang="nl-NL" sz="1400" dirty="0" err="1"/>
                <a:t>mean</a:t>
              </a:r>
              <a:r>
                <a:rPr lang="nl-NL" sz="1400" dirty="0"/>
                <a:t> VAS</a:t>
              </a:r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31E1C62E-9EFE-4721-A96B-65EA3756D6A3}"/>
              </a:ext>
            </a:extLst>
          </p:cNvPr>
          <p:cNvSpPr txBox="1"/>
          <p:nvPr/>
        </p:nvSpPr>
        <p:spPr>
          <a:xfrm>
            <a:off x="418214" y="63106"/>
            <a:ext cx="833592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D0924"/>
                </a:solidFill>
              </a:rPr>
              <a:t>Effectiviteit </a:t>
            </a:r>
            <a:r>
              <a:rPr lang="nl-NL" b="0" dirty="0" err="1">
                <a:solidFill>
                  <a:srgbClr val="CD0924"/>
                </a:solidFill>
              </a:rPr>
              <a:t>difelikefalin</a:t>
            </a:r>
            <a:r>
              <a:rPr lang="nl-NL" b="0" dirty="0">
                <a:solidFill>
                  <a:srgbClr val="CD0924"/>
                </a:solidFill>
              </a:rPr>
              <a:t> bij dialyse patiënten. Gepoolde analyse KALM-1 &amp; -2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C2EDCA6-C939-4A56-9F27-94B54F99D523}"/>
              </a:ext>
            </a:extLst>
          </p:cNvPr>
          <p:cNvSpPr txBox="1"/>
          <p:nvPr/>
        </p:nvSpPr>
        <p:spPr>
          <a:xfrm>
            <a:off x="3650512" y="4848447"/>
            <a:ext cx="3345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Topf</a:t>
            </a:r>
            <a:r>
              <a:rPr lang="nl-NL" sz="1200" dirty="0"/>
              <a:t> J and </a:t>
            </a:r>
            <a:r>
              <a:rPr lang="nl-NL" sz="1200" dirty="0" err="1"/>
              <a:t>Wooldridge</a:t>
            </a:r>
            <a:r>
              <a:rPr lang="nl-NL" sz="1200" dirty="0"/>
              <a:t> T. </a:t>
            </a:r>
            <a:r>
              <a:rPr lang="nl-NL" sz="1200" dirty="0" err="1"/>
              <a:t>Kidney</a:t>
            </a:r>
            <a:r>
              <a:rPr lang="nl-NL" sz="1200" dirty="0"/>
              <a:t> </a:t>
            </a:r>
            <a:r>
              <a:rPr lang="nl-NL" sz="1200" dirty="0" err="1"/>
              <a:t>Med</a:t>
            </a:r>
            <a:r>
              <a:rPr lang="nl-NL" sz="1200" dirty="0"/>
              <a:t> 2022; 4: 1-11</a:t>
            </a:r>
          </a:p>
        </p:txBody>
      </p:sp>
    </p:spTree>
    <p:extLst>
      <p:ext uri="{BB962C8B-B14F-4D97-AF65-F5344CB8AC3E}">
        <p14:creationId xmlns:p14="http://schemas.microsoft.com/office/powerpoint/2010/main" val="1102447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1503430" y="1059582"/>
          <a:ext cx="5984895" cy="2916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9363">
                  <a:extLst>
                    <a:ext uri="{9D8B030D-6E8A-4147-A177-3AD203B41FA5}">
                      <a16:colId xmlns:a16="http://schemas.microsoft.com/office/drawing/2014/main" val="2754102282"/>
                    </a:ext>
                  </a:extLst>
                </a:gridCol>
                <a:gridCol w="813883">
                  <a:extLst>
                    <a:ext uri="{9D8B030D-6E8A-4147-A177-3AD203B41FA5}">
                      <a16:colId xmlns:a16="http://schemas.microsoft.com/office/drawing/2014/main" val="964109062"/>
                    </a:ext>
                  </a:extLst>
                </a:gridCol>
                <a:gridCol w="813883">
                  <a:extLst>
                    <a:ext uri="{9D8B030D-6E8A-4147-A177-3AD203B41FA5}">
                      <a16:colId xmlns:a16="http://schemas.microsoft.com/office/drawing/2014/main" val="1510502000"/>
                    </a:ext>
                  </a:extLst>
                </a:gridCol>
                <a:gridCol w="813883">
                  <a:extLst>
                    <a:ext uri="{9D8B030D-6E8A-4147-A177-3AD203B41FA5}">
                      <a16:colId xmlns:a16="http://schemas.microsoft.com/office/drawing/2014/main" val="1025044542"/>
                    </a:ext>
                  </a:extLst>
                </a:gridCol>
                <a:gridCol w="813883">
                  <a:extLst>
                    <a:ext uri="{9D8B030D-6E8A-4147-A177-3AD203B41FA5}">
                      <a16:colId xmlns:a16="http://schemas.microsoft.com/office/drawing/2014/main" val="2599214922"/>
                    </a:ext>
                  </a:extLst>
                </a:gridCol>
              </a:tblGrid>
              <a:tr h="296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 dirty="0">
                          <a:effectLst/>
                        </a:rPr>
                        <a:t> </a:t>
                      </a:r>
                      <a:endParaRPr lang="nl-NL" sz="800" dirty="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2022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2021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2020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2019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3587601894"/>
                  </a:ext>
                </a:extLst>
              </a:tr>
              <a:tr h="265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Aantal Visitaties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20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15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1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13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2056453093"/>
                  </a:ext>
                </a:extLst>
              </a:tr>
              <a:tr h="265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Aantal vervolgbezoeken Visitaties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1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onbekend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onbekend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onbekend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653541673"/>
                  </a:ext>
                </a:extLst>
              </a:tr>
              <a:tr h="265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Aantal Dataverificaties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24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8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4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12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3335261810"/>
                  </a:ext>
                </a:extLst>
              </a:tr>
              <a:tr h="265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Aantal vervolgbezoeken dataverificatie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5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onbekend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onbekend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onbekend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3625945873"/>
                  </a:ext>
                </a:extLst>
              </a:tr>
              <a:tr h="265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Totale inzet PVC NFN leden (in dagen)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25,5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19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21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357376587"/>
                  </a:ext>
                </a:extLst>
              </a:tr>
              <a:tr h="265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Totale inzet PVC V&amp;VN leden (in dagen)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25,5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19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8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70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2706029452"/>
                  </a:ext>
                </a:extLst>
              </a:tr>
              <a:tr h="265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Aantal vergaderingen PVC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3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5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2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4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2543302202"/>
                  </a:ext>
                </a:extLst>
              </a:tr>
              <a:tr h="495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Aantal telefonische of kleine vergaderingen PVC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5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6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8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8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4274939501"/>
                  </a:ext>
                </a:extLst>
              </a:tr>
              <a:tr h="265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Aantal beleidsvergaderingen PVC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1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3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1</a:t>
                      </a:r>
                      <a:endParaRPr lang="nl-NL" sz="80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800" dirty="0">
                          <a:effectLst/>
                        </a:rPr>
                        <a:t>0</a:t>
                      </a:r>
                      <a:endParaRPr lang="nl-NL" sz="800" dirty="0">
                        <a:effectLst/>
                        <a:latin typeface="Univer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3851603577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Kerngegevens PVC 2022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52011" y="21367"/>
            <a:ext cx="94624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 sz="1350"/>
          </a:p>
        </p:txBody>
      </p:sp>
      <p:sp>
        <p:nvSpPr>
          <p:cNvPr id="2" name="Tekstvak 3">
            <a:extLst>
              <a:ext uri="{FF2B5EF4-FFF2-40B4-BE49-F238E27FC236}">
                <a16:creationId xmlns:a16="http://schemas.microsoft.com/office/drawing/2014/main" id="{2139EEFF-220B-A912-C862-CB71C91D469B}"/>
              </a:ext>
            </a:extLst>
          </p:cNvPr>
          <p:cNvSpPr txBox="1"/>
          <p:nvPr/>
        </p:nvSpPr>
        <p:spPr>
          <a:xfrm>
            <a:off x="7077416" y="4104506"/>
            <a:ext cx="1977081" cy="704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13141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0A8D339-5E5D-44CD-8505-A1581B939C3D}"/>
              </a:ext>
            </a:extLst>
          </p:cNvPr>
          <p:cNvSpPr txBox="1"/>
          <p:nvPr/>
        </p:nvSpPr>
        <p:spPr>
          <a:xfrm>
            <a:off x="418214" y="63106"/>
            <a:ext cx="833592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D0924"/>
                </a:solidFill>
              </a:rPr>
              <a:t>Complete respons </a:t>
            </a:r>
            <a:r>
              <a:rPr lang="nl-NL" b="0" dirty="0" err="1">
                <a:solidFill>
                  <a:srgbClr val="CD0924"/>
                </a:solidFill>
              </a:rPr>
              <a:t>difelikefalin</a:t>
            </a:r>
            <a:r>
              <a:rPr lang="nl-NL" b="0" dirty="0">
                <a:solidFill>
                  <a:srgbClr val="CD0924"/>
                </a:solidFill>
              </a:rPr>
              <a:t> bij dialyse patiënten. Gepoolde analyse KALM-1 &amp; -2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C576D36-75F9-4D7A-8220-84B65F24C591}"/>
              </a:ext>
            </a:extLst>
          </p:cNvPr>
          <p:cNvSpPr txBox="1"/>
          <p:nvPr/>
        </p:nvSpPr>
        <p:spPr>
          <a:xfrm>
            <a:off x="3650512" y="4848447"/>
            <a:ext cx="3345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Topf</a:t>
            </a:r>
            <a:r>
              <a:rPr lang="nl-NL" sz="1200" dirty="0"/>
              <a:t> J and </a:t>
            </a:r>
            <a:r>
              <a:rPr lang="nl-NL" sz="1200" dirty="0" err="1"/>
              <a:t>Wooldridge</a:t>
            </a:r>
            <a:r>
              <a:rPr lang="nl-NL" sz="1200" dirty="0"/>
              <a:t> T. </a:t>
            </a:r>
            <a:r>
              <a:rPr lang="nl-NL" sz="1200" dirty="0" err="1"/>
              <a:t>Kidney</a:t>
            </a:r>
            <a:r>
              <a:rPr lang="nl-NL" sz="1200" dirty="0"/>
              <a:t> </a:t>
            </a:r>
            <a:r>
              <a:rPr lang="nl-NL" sz="1200" dirty="0" err="1"/>
              <a:t>Med</a:t>
            </a:r>
            <a:r>
              <a:rPr lang="nl-NL" sz="1200" dirty="0"/>
              <a:t> 2022; 4: 1-11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E8B812-7392-4A0D-BB42-FE4B71E0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40" y="779723"/>
            <a:ext cx="6594567" cy="37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82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E4B51B6-DB93-45FA-A087-C34CA06ACA73}"/>
              </a:ext>
            </a:extLst>
          </p:cNvPr>
          <p:cNvSpPr txBox="1"/>
          <p:nvPr/>
        </p:nvSpPr>
        <p:spPr>
          <a:xfrm>
            <a:off x="418214" y="63106"/>
            <a:ext cx="833592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D0924"/>
                </a:solidFill>
              </a:rPr>
              <a:t>Lange termijn effect </a:t>
            </a:r>
            <a:r>
              <a:rPr lang="nl-NL" b="0" dirty="0" err="1">
                <a:solidFill>
                  <a:srgbClr val="CD0924"/>
                </a:solidFill>
              </a:rPr>
              <a:t>difelikefalin</a:t>
            </a:r>
            <a:r>
              <a:rPr lang="nl-NL" b="0" dirty="0">
                <a:solidFill>
                  <a:srgbClr val="CD0924"/>
                </a:solidFill>
              </a:rPr>
              <a:t> bij dialyse patiënten. KALM-1 &amp; -2 met open extensie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6323708-3A0E-4805-8D75-C8F9837A9A13}"/>
              </a:ext>
            </a:extLst>
          </p:cNvPr>
          <p:cNvSpPr txBox="1"/>
          <p:nvPr/>
        </p:nvSpPr>
        <p:spPr>
          <a:xfrm>
            <a:off x="3650512" y="4848447"/>
            <a:ext cx="3345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Topf</a:t>
            </a:r>
            <a:r>
              <a:rPr lang="nl-NL" sz="1200" dirty="0"/>
              <a:t> J and </a:t>
            </a:r>
            <a:r>
              <a:rPr lang="nl-NL" sz="1200" dirty="0" err="1"/>
              <a:t>Wooldridge</a:t>
            </a:r>
            <a:r>
              <a:rPr lang="nl-NL" sz="1200" dirty="0"/>
              <a:t> T. </a:t>
            </a:r>
            <a:r>
              <a:rPr lang="nl-NL" sz="1200" dirty="0" err="1"/>
              <a:t>Kidney</a:t>
            </a:r>
            <a:r>
              <a:rPr lang="nl-NL" sz="1200" dirty="0"/>
              <a:t> </a:t>
            </a:r>
            <a:r>
              <a:rPr lang="nl-NL" sz="1200" dirty="0" err="1"/>
              <a:t>Med</a:t>
            </a:r>
            <a:r>
              <a:rPr lang="nl-NL" sz="1200" dirty="0"/>
              <a:t> 2022; 4: 1-11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0B9560FD-B02D-4D34-970C-6F47C601446E}"/>
              </a:ext>
            </a:extLst>
          </p:cNvPr>
          <p:cNvGrpSpPr/>
          <p:nvPr/>
        </p:nvGrpSpPr>
        <p:grpSpPr>
          <a:xfrm>
            <a:off x="1009153" y="800986"/>
            <a:ext cx="7125694" cy="3652618"/>
            <a:chOff x="1009153" y="800986"/>
            <a:chExt cx="7125694" cy="3652618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68E2777B-07AE-4442-A37F-4967236F4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9153" y="1186073"/>
              <a:ext cx="7125694" cy="3267531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DAB02719-4246-4928-AFE6-429728BD9323}"/>
                </a:ext>
              </a:extLst>
            </p:cNvPr>
            <p:cNvSpPr txBox="1"/>
            <p:nvPr/>
          </p:nvSpPr>
          <p:spPr>
            <a:xfrm>
              <a:off x="1360961" y="800986"/>
              <a:ext cx="6054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Achievement of a ≥5-point improvement in 5-D Itch total score</a:t>
              </a:r>
              <a:endParaRPr lang="nl-NL" dirty="0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CFAEA752-3A1C-4901-A20E-14ADCC3FD513}"/>
              </a:ext>
            </a:extLst>
          </p:cNvPr>
          <p:cNvSpPr txBox="1"/>
          <p:nvPr/>
        </p:nvSpPr>
        <p:spPr>
          <a:xfrm>
            <a:off x="3027219" y="2092033"/>
            <a:ext cx="3893126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NL" sz="1400" dirty="0"/>
              <a:t>open extensie met behandeling alle patiënten </a:t>
            </a:r>
          </a:p>
        </p:txBody>
      </p:sp>
    </p:spTree>
    <p:extLst>
      <p:ext uri="{BB962C8B-B14F-4D97-AF65-F5344CB8AC3E}">
        <p14:creationId xmlns:p14="http://schemas.microsoft.com/office/powerpoint/2010/main" val="23012374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F3515C-4DB7-495B-B22B-AD8EFFA41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79" y="672933"/>
            <a:ext cx="8445324" cy="417053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B5DED6C-134D-42FB-B81D-8F19C08C4F4E}"/>
              </a:ext>
            </a:extLst>
          </p:cNvPr>
          <p:cNvSpPr txBox="1"/>
          <p:nvPr/>
        </p:nvSpPr>
        <p:spPr>
          <a:xfrm>
            <a:off x="290946" y="63106"/>
            <a:ext cx="8690158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D0924"/>
                </a:solidFill>
              </a:rPr>
              <a:t>Effectiviteit </a:t>
            </a:r>
            <a:r>
              <a:rPr lang="nl-NL" b="0" dirty="0" err="1">
                <a:solidFill>
                  <a:srgbClr val="CD0924"/>
                </a:solidFill>
              </a:rPr>
              <a:t>difelikefalin</a:t>
            </a:r>
            <a:r>
              <a:rPr lang="nl-NL" b="0" dirty="0">
                <a:solidFill>
                  <a:srgbClr val="CD0924"/>
                </a:solidFill>
              </a:rPr>
              <a:t> bij dialyse patiënten. KALM-1 &amp; -2 subgroepen (305/852 patiënten)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290FC0C-1DAB-4BBA-AADA-BB511B8EF3D7}"/>
              </a:ext>
            </a:extLst>
          </p:cNvPr>
          <p:cNvSpPr txBox="1"/>
          <p:nvPr/>
        </p:nvSpPr>
        <p:spPr>
          <a:xfrm>
            <a:off x="3650512" y="4848447"/>
            <a:ext cx="3345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Topf</a:t>
            </a:r>
            <a:r>
              <a:rPr lang="nl-NL" sz="1200" dirty="0"/>
              <a:t> J and </a:t>
            </a:r>
            <a:r>
              <a:rPr lang="nl-NL" sz="1200" dirty="0" err="1"/>
              <a:t>Wooldridge</a:t>
            </a:r>
            <a:r>
              <a:rPr lang="nl-NL" sz="1200" dirty="0"/>
              <a:t> T. </a:t>
            </a:r>
            <a:r>
              <a:rPr lang="nl-NL" sz="1200" dirty="0" err="1"/>
              <a:t>Kidney</a:t>
            </a:r>
            <a:r>
              <a:rPr lang="nl-NL" sz="1200" dirty="0"/>
              <a:t> </a:t>
            </a:r>
            <a:r>
              <a:rPr lang="nl-NL" sz="1200" dirty="0" err="1"/>
              <a:t>Med</a:t>
            </a:r>
            <a:r>
              <a:rPr lang="nl-NL" sz="1200" dirty="0"/>
              <a:t> 2022; 4: 1-11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52C1F89B-7D9F-485C-B0BF-395909ECD2F0}"/>
              </a:ext>
            </a:extLst>
          </p:cNvPr>
          <p:cNvSpPr/>
          <p:nvPr/>
        </p:nvSpPr>
        <p:spPr>
          <a:xfrm>
            <a:off x="514533" y="3318166"/>
            <a:ext cx="1653701" cy="387925"/>
          </a:xfrm>
          <a:prstGeom prst="ellipse">
            <a:avLst/>
          </a:prstGeom>
          <a:noFill/>
          <a:ln w="12700">
            <a:solidFill>
              <a:srgbClr val="CD09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D5B36A37-E43B-40A2-A37F-10EB3F02B6D7}"/>
              </a:ext>
            </a:extLst>
          </p:cNvPr>
          <p:cNvSpPr/>
          <p:nvPr/>
        </p:nvSpPr>
        <p:spPr>
          <a:xfrm>
            <a:off x="374073" y="3934686"/>
            <a:ext cx="2985655" cy="477987"/>
          </a:xfrm>
          <a:prstGeom prst="ellipse">
            <a:avLst/>
          </a:prstGeom>
          <a:noFill/>
          <a:ln w="12700">
            <a:solidFill>
              <a:srgbClr val="CD09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837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7536E37-9364-4B73-A707-740A5BDED6B9}"/>
              </a:ext>
            </a:extLst>
          </p:cNvPr>
          <p:cNvSpPr txBox="1"/>
          <p:nvPr/>
        </p:nvSpPr>
        <p:spPr>
          <a:xfrm>
            <a:off x="418214" y="63106"/>
            <a:ext cx="833592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D0924"/>
                </a:solidFill>
              </a:rPr>
              <a:t>Effectiviteit  en bijwerkingen </a:t>
            </a:r>
            <a:r>
              <a:rPr lang="nl-NL" b="0" dirty="0" err="1">
                <a:solidFill>
                  <a:srgbClr val="CD0924"/>
                </a:solidFill>
              </a:rPr>
              <a:t>difelikefalin</a:t>
            </a:r>
            <a:r>
              <a:rPr lang="nl-NL" b="0" dirty="0">
                <a:solidFill>
                  <a:srgbClr val="CD0924"/>
                </a:solidFill>
              </a:rPr>
              <a:t>. Gepoolde analyse KALM-1 &amp; -2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E4AA9B-1DA7-4294-B4D4-52BA76B6C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9" y="652603"/>
            <a:ext cx="7552578" cy="4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62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2042104-D0D3-48C1-821D-BADBFCA6F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57" y="752221"/>
            <a:ext cx="5828842" cy="424927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CF18071-96AF-485D-AC7E-AD754E0ED5EF}"/>
              </a:ext>
            </a:extLst>
          </p:cNvPr>
          <p:cNvSpPr txBox="1"/>
          <p:nvPr/>
        </p:nvSpPr>
        <p:spPr>
          <a:xfrm>
            <a:off x="568035" y="152167"/>
            <a:ext cx="761307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00000"/>
                </a:solidFill>
              </a:rPr>
              <a:t>NFN </a:t>
            </a:r>
            <a:r>
              <a:rPr lang="nl-NL" b="0" dirty="0" err="1">
                <a:solidFill>
                  <a:srgbClr val="C00000"/>
                </a:solidFill>
              </a:rPr>
              <a:t>position</a:t>
            </a:r>
            <a:r>
              <a:rPr lang="nl-NL" b="0" dirty="0">
                <a:solidFill>
                  <a:srgbClr val="C00000"/>
                </a:solidFill>
              </a:rPr>
              <a:t> statement: behandeling </a:t>
            </a:r>
            <a:r>
              <a:rPr lang="nl-NL" b="0" dirty="0" err="1">
                <a:solidFill>
                  <a:srgbClr val="C00000"/>
                </a:solidFill>
              </a:rPr>
              <a:t>uremische</a:t>
            </a:r>
            <a:r>
              <a:rPr lang="nl-NL" b="0" dirty="0">
                <a:solidFill>
                  <a:srgbClr val="C00000"/>
                </a:solidFill>
              </a:rPr>
              <a:t> jeuk met o.a. </a:t>
            </a:r>
            <a:r>
              <a:rPr lang="nl-NL" b="0" dirty="0" err="1">
                <a:solidFill>
                  <a:srgbClr val="C00000"/>
                </a:solidFill>
              </a:rPr>
              <a:t>difelikefalin</a:t>
            </a:r>
            <a:endParaRPr lang="nl-NL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92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C2AD748-A799-45AE-96BD-6F4C7B2BD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83" y="691115"/>
            <a:ext cx="5513568" cy="425332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A972B0E-99B4-465D-8881-1AE6C5C82CAC}"/>
              </a:ext>
            </a:extLst>
          </p:cNvPr>
          <p:cNvSpPr txBox="1"/>
          <p:nvPr/>
        </p:nvSpPr>
        <p:spPr>
          <a:xfrm>
            <a:off x="568035" y="152167"/>
            <a:ext cx="761307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C00000"/>
                </a:solidFill>
              </a:rPr>
              <a:t>NFN </a:t>
            </a:r>
            <a:r>
              <a:rPr lang="nl-NL" b="0" dirty="0" err="1">
                <a:solidFill>
                  <a:srgbClr val="C00000"/>
                </a:solidFill>
              </a:rPr>
              <a:t>position</a:t>
            </a:r>
            <a:r>
              <a:rPr lang="nl-NL" b="0" dirty="0">
                <a:solidFill>
                  <a:srgbClr val="C00000"/>
                </a:solidFill>
              </a:rPr>
              <a:t> statement: behandeling </a:t>
            </a:r>
            <a:r>
              <a:rPr lang="nl-NL" b="0" dirty="0" err="1">
                <a:solidFill>
                  <a:srgbClr val="C00000"/>
                </a:solidFill>
              </a:rPr>
              <a:t>uremische</a:t>
            </a:r>
            <a:r>
              <a:rPr lang="nl-NL" b="0" dirty="0">
                <a:solidFill>
                  <a:srgbClr val="C00000"/>
                </a:solidFill>
              </a:rPr>
              <a:t> jeuk met o.a. </a:t>
            </a:r>
            <a:r>
              <a:rPr lang="nl-NL" b="0" dirty="0" err="1">
                <a:solidFill>
                  <a:srgbClr val="C00000"/>
                </a:solidFill>
              </a:rPr>
              <a:t>difelikefalinc</a:t>
            </a:r>
            <a:endParaRPr lang="nl-NL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493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D40688C-A38A-461E-B302-BA40A89EB5FB}"/>
              </a:ext>
            </a:extLst>
          </p:cNvPr>
          <p:cNvSpPr txBox="1">
            <a:spLocks/>
          </p:cNvSpPr>
          <p:nvPr/>
        </p:nvSpPr>
        <p:spPr>
          <a:xfrm>
            <a:off x="555331" y="1161307"/>
            <a:ext cx="7785190" cy="148571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009EE1"/>
                </a:solidFill>
              </a:rPr>
              <a:t>Leidraad SGLT2-i bij CNS zonder DM2</a:t>
            </a:r>
          </a:p>
          <a:p>
            <a:pPr>
              <a:lnSpc>
                <a:spcPct val="150000"/>
              </a:lnSpc>
            </a:pPr>
            <a:r>
              <a:rPr lang="nl-NL" sz="1600" b="0" dirty="0">
                <a:solidFill>
                  <a:srgbClr val="009EE1"/>
                </a:solidFill>
              </a:rPr>
              <a:t>Lily Jakulj</a:t>
            </a:r>
          </a:p>
          <a:p>
            <a:endParaRPr lang="nl-NL" b="0" dirty="0">
              <a:solidFill>
                <a:srgbClr val="009E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87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SGLT2-i eerste keus bij CNS met DM2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10730" t="20754" r="61712" b="19923"/>
          <a:stretch/>
        </p:blipFill>
        <p:spPr>
          <a:xfrm>
            <a:off x="945201" y="900885"/>
            <a:ext cx="5829673" cy="392170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055878" y="2694594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KDIGO 2022</a:t>
            </a:r>
          </a:p>
        </p:txBody>
      </p:sp>
    </p:spTree>
    <p:extLst>
      <p:ext uri="{BB962C8B-B14F-4D97-AF65-F5344CB8AC3E}">
        <p14:creationId xmlns:p14="http://schemas.microsoft.com/office/powerpoint/2010/main" val="10920403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Patiënten met CNS zonder DM2						2021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3" b="17014"/>
          <a:stretch/>
        </p:blipFill>
        <p:spPr>
          <a:xfrm>
            <a:off x="635019" y="2025273"/>
            <a:ext cx="7192799" cy="2642889"/>
          </a:xfrm>
          <a:prstGeom prst="rect">
            <a:avLst/>
          </a:prstGeom>
        </p:spPr>
      </p:pic>
      <p:grpSp>
        <p:nvGrpSpPr>
          <p:cNvPr id="4" name="Groep 3"/>
          <p:cNvGrpSpPr/>
          <p:nvPr/>
        </p:nvGrpSpPr>
        <p:grpSpPr>
          <a:xfrm>
            <a:off x="635019" y="1158438"/>
            <a:ext cx="2523817" cy="822643"/>
            <a:chOff x="6761832" y="1421266"/>
            <a:chExt cx="2576945" cy="819713"/>
          </a:xfrm>
        </p:grpSpPr>
        <p:sp>
          <p:nvSpPr>
            <p:cNvPr id="5" name="Rechthoek 4"/>
            <p:cNvSpPr/>
            <p:nvPr/>
          </p:nvSpPr>
          <p:spPr>
            <a:xfrm>
              <a:off x="6761832" y="1421266"/>
              <a:ext cx="2576945" cy="819713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nl-NL" kern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6899508" y="1470056"/>
              <a:ext cx="2301594" cy="736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>
                <a:defRPr/>
              </a:pPr>
              <a:r>
                <a:rPr lang="nl-NL" sz="1400" kern="0" dirty="0">
                  <a:solidFill>
                    <a:schemeClr val="bg1"/>
                  </a:solidFill>
                  <a:latin typeface="Trebuchet MS"/>
                </a:rPr>
                <a:t>DAPA-CKD</a:t>
              </a:r>
            </a:p>
            <a:p>
              <a:pPr algn="ctr" defTabSz="914400">
                <a:defRPr/>
              </a:pPr>
              <a:r>
                <a:rPr lang="nl-NL" sz="1400" kern="0" dirty="0">
                  <a:solidFill>
                    <a:schemeClr val="bg1"/>
                  </a:solidFill>
                  <a:latin typeface="Trebuchet MS"/>
                </a:rPr>
                <a:t>T2DM en non-T2DM + CNS</a:t>
              </a:r>
            </a:p>
            <a:p>
              <a:pPr algn="ctr" defTabSz="914400">
                <a:defRPr/>
              </a:pPr>
              <a:r>
                <a:rPr lang="nl-NL" sz="1400" kern="0" dirty="0">
                  <a:solidFill>
                    <a:schemeClr val="bg1"/>
                  </a:solidFill>
                  <a:latin typeface="Trebuchet MS"/>
                </a:rPr>
                <a:t>(N=4,304)</a:t>
              </a:r>
            </a:p>
          </p:txBody>
        </p:sp>
      </p:grpSp>
      <p:sp>
        <p:nvSpPr>
          <p:cNvPr id="7" name="Tekstvak 6"/>
          <p:cNvSpPr txBox="1"/>
          <p:nvPr/>
        </p:nvSpPr>
        <p:spPr>
          <a:xfrm>
            <a:off x="3158836" y="1109947"/>
            <a:ext cx="29547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b="1" dirty="0" err="1">
                <a:solidFill>
                  <a:srgbClr val="EF4135"/>
                </a:solidFill>
                <a:ea typeface="ＭＳ Ｐゴシック"/>
              </a:rPr>
              <a:t>eGFR</a:t>
            </a:r>
            <a:r>
              <a:rPr lang="nl-NL" b="1" dirty="0">
                <a:solidFill>
                  <a:srgbClr val="EF4135"/>
                </a:solidFill>
                <a:ea typeface="ＭＳ Ｐゴシック"/>
              </a:rPr>
              <a:t> ~43 tot aan ESKD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b="1" dirty="0">
                <a:solidFill>
                  <a:srgbClr val="EF4135"/>
                </a:solidFill>
                <a:ea typeface="ＭＳ Ｐゴシック"/>
              </a:rPr>
              <a:t>15% </a:t>
            </a:r>
            <a:r>
              <a:rPr lang="nl-NL" b="1" dirty="0" err="1">
                <a:solidFill>
                  <a:srgbClr val="EF4135"/>
                </a:solidFill>
                <a:ea typeface="ＭＳ Ｐゴシック"/>
              </a:rPr>
              <a:t>eGFR</a:t>
            </a:r>
            <a:r>
              <a:rPr lang="nl-NL" b="1" dirty="0">
                <a:solidFill>
                  <a:srgbClr val="EF4135"/>
                </a:solidFill>
                <a:ea typeface="ＭＳ Ｐゴシック"/>
              </a:rPr>
              <a:t>&lt; 30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b="1" dirty="0">
                <a:solidFill>
                  <a:srgbClr val="EF4135"/>
                </a:solidFill>
                <a:ea typeface="ＭＳ Ｐゴシック"/>
              </a:rPr>
              <a:t>HbA1c 62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000" b="1" dirty="0">
              <a:solidFill>
                <a:srgbClr val="EF4135"/>
              </a:solidFill>
              <a:ea typeface="ＭＳ Ｐゴシック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821381" y="4712354"/>
            <a:ext cx="2758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Lambers Heerspink NEJM 2020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248403" y="1611749"/>
            <a:ext cx="268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dirty="0">
                <a:solidFill>
                  <a:srgbClr val="0070C0"/>
                </a:solidFill>
                <a:ea typeface="ＭＳ Ｐゴシック"/>
              </a:rPr>
              <a:t>99% </a:t>
            </a:r>
            <a:r>
              <a:rPr lang="nl-NL" dirty="0" err="1">
                <a:solidFill>
                  <a:srgbClr val="0070C0"/>
                </a:solidFill>
                <a:ea typeface="ＭＳ Ｐゴシック"/>
              </a:rPr>
              <a:t>ACEi</a:t>
            </a:r>
            <a:r>
              <a:rPr lang="nl-NL" dirty="0">
                <a:solidFill>
                  <a:srgbClr val="0070C0"/>
                </a:solidFill>
                <a:ea typeface="ＭＳ Ｐゴシック"/>
              </a:rPr>
              <a:t>/ARB</a:t>
            </a:r>
          </a:p>
        </p:txBody>
      </p:sp>
    </p:spTree>
    <p:extLst>
      <p:ext uri="{BB962C8B-B14F-4D97-AF65-F5344CB8AC3E}">
        <p14:creationId xmlns:p14="http://schemas.microsoft.com/office/powerpoint/2010/main" val="17288647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6" t="19503" r="2159" b="67451"/>
          <a:stretch/>
        </p:blipFill>
        <p:spPr>
          <a:xfrm>
            <a:off x="245574" y="4324193"/>
            <a:ext cx="4701398" cy="5608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46732" t="23249" r="12745" b="34653"/>
          <a:stretch/>
        </p:blipFill>
        <p:spPr>
          <a:xfrm>
            <a:off x="245574" y="1018310"/>
            <a:ext cx="8558694" cy="315399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Patiënten met CNS zonder DM2						2021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946972" y="4604618"/>
            <a:ext cx="4355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600" dirty="0">
                <a:latin typeface="Calibri" pitchFamily="34" charset="0"/>
                <a:ea typeface="ＭＳ Ｐゴシック"/>
              </a:rPr>
              <a:t>Lancet Diabetes </a:t>
            </a:r>
            <a:r>
              <a:rPr lang="nl-NL" sz="1600" dirty="0" err="1">
                <a:latin typeface="Calibri" pitchFamily="34" charset="0"/>
                <a:ea typeface="ＭＳ Ｐゴシック"/>
              </a:rPr>
              <a:t>Endocrin</a:t>
            </a:r>
            <a:r>
              <a:rPr lang="nl-NL" sz="1600" dirty="0">
                <a:latin typeface="Calibri" pitchFamily="34" charset="0"/>
                <a:ea typeface="ＭＳ Ｐゴシック"/>
              </a:rPr>
              <a:t> 2021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126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1800"/>
              <a:t>V&amp;VN: </a:t>
            </a:r>
          </a:p>
          <a:p>
            <a:r>
              <a:rPr lang="nl-NL" sz="1800"/>
              <a:t>Carla Baars, Radboud UMC</a:t>
            </a:r>
          </a:p>
          <a:p>
            <a:pPr marL="0" indent="0">
              <a:buNone/>
            </a:pPr>
            <a:r>
              <a:rPr lang="nl-NL" sz="1800"/>
              <a:t>Vertrokken :</a:t>
            </a:r>
          </a:p>
          <a:p>
            <a:r>
              <a:rPr lang="nl-NL" sz="1800"/>
              <a:t>Janet ten Kate, UMCG</a:t>
            </a:r>
          </a:p>
          <a:p>
            <a:pPr marL="0" indent="0">
              <a:buNone/>
            </a:pPr>
            <a:endParaRPr lang="nl-NL" sz="1800"/>
          </a:p>
          <a:p>
            <a:pPr marL="0" indent="0">
              <a:buNone/>
            </a:pPr>
            <a:r>
              <a:rPr lang="nl-NL" sz="1800"/>
              <a:t>NFN:</a:t>
            </a:r>
          </a:p>
          <a:p>
            <a:r>
              <a:rPr lang="nl-NL" sz="1800">
                <a:solidFill>
                  <a:schemeClr val="tx2"/>
                </a:solidFill>
              </a:rPr>
              <a:t>Jacobien Verhave, Rijnstate</a:t>
            </a:r>
          </a:p>
          <a:p>
            <a:r>
              <a:rPr lang="nl-NL" sz="1800">
                <a:solidFill>
                  <a:schemeClr val="tx2"/>
                </a:solidFill>
              </a:rPr>
              <a:t>Michiel Westerman, Franciscus en Vlietland</a:t>
            </a:r>
          </a:p>
          <a:p>
            <a:r>
              <a:rPr lang="nl-NL" sz="1800">
                <a:solidFill>
                  <a:schemeClr val="tx2"/>
                </a:solidFill>
              </a:rPr>
              <a:t>Janneke Mulder, Treant </a:t>
            </a:r>
          </a:p>
          <a:p>
            <a:pPr marL="0" indent="0">
              <a:buNone/>
            </a:pPr>
            <a:r>
              <a:rPr lang="nl-NL" sz="1800">
                <a:solidFill>
                  <a:schemeClr val="tx2"/>
                </a:solidFill>
              </a:rPr>
              <a:t>Vertrokken:</a:t>
            </a:r>
          </a:p>
          <a:p>
            <a:r>
              <a:rPr lang="nl-NL" sz="1800">
                <a:solidFill>
                  <a:schemeClr val="tx2"/>
                </a:solidFill>
              </a:rPr>
              <a:t>Jeroen van der Net, Albert Schweizer</a:t>
            </a:r>
          </a:p>
          <a:p>
            <a:pPr marL="0" indent="0">
              <a:buNone/>
            </a:pPr>
            <a:endParaRPr lang="nl-NL" sz="18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NL" sz="1800">
                <a:solidFill>
                  <a:schemeClr val="tx2"/>
                </a:solidFill>
              </a:rPr>
              <a:t> Yvonne de Koter benoemd tot vice-voorzitter PVC</a:t>
            </a:r>
            <a:endParaRPr lang="nl-NL" sz="1800" dirty="0">
              <a:solidFill>
                <a:schemeClr val="tx2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Mutaties PVC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61ECB68-5D02-B773-3E67-DAEAFDF1F926}"/>
              </a:ext>
            </a:extLst>
          </p:cNvPr>
          <p:cNvSpPr txBox="1"/>
          <p:nvPr/>
        </p:nvSpPr>
        <p:spPr>
          <a:xfrm>
            <a:off x="7077416" y="4104506"/>
            <a:ext cx="1977081" cy="704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228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DAPA-CKD: zonder DM2 (1,398 (32%) van 4,304)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629817" y="1026898"/>
            <a:ext cx="1250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850mg/d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43% &gt;1g/d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5" y="1108364"/>
            <a:ext cx="6979627" cy="3019649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7538027" y="1576761"/>
            <a:ext cx="2685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/>
                <a:cs typeface="+mn-cs"/>
              </a:rPr>
              <a:t>98%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ＭＳ Ｐゴシック"/>
                <a:cs typeface="+mn-cs"/>
              </a:rPr>
              <a:t>ACEi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/>
                <a:cs typeface="+mn-cs"/>
              </a:rPr>
              <a:t>/ARB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/>
                <a:cs typeface="+mn-cs"/>
              </a:rPr>
              <a:t>30% diuretica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863495" y="4582298"/>
            <a:ext cx="410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Lancet Diabetes </a:t>
            </a:r>
            <a:r>
              <a:rPr lang="nl-NL" dirty="0" err="1"/>
              <a:t>Endocrinol</a:t>
            </a:r>
            <a:r>
              <a:rPr lang="nl-NL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9966769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DAPA-CKD: zonder DM2 (1,398 (32%) van 4,304)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629817" y="1026898"/>
            <a:ext cx="1250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850mg/d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43% &gt;1g/d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5" y="1108364"/>
            <a:ext cx="6979627" cy="3019649"/>
          </a:xfrm>
          <a:prstGeom prst="rect">
            <a:avLst/>
          </a:prstGeom>
        </p:spPr>
      </p:pic>
      <p:sp>
        <p:nvSpPr>
          <p:cNvPr id="6" name="Pijl-omlaag 5"/>
          <p:cNvSpPr/>
          <p:nvPr/>
        </p:nvSpPr>
        <p:spPr>
          <a:xfrm>
            <a:off x="3962548" y="2295114"/>
            <a:ext cx="1780161" cy="2533195"/>
          </a:xfrm>
          <a:prstGeom prst="downArrow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ijl-omlaag 6"/>
          <p:cNvSpPr/>
          <p:nvPr/>
        </p:nvSpPr>
        <p:spPr>
          <a:xfrm>
            <a:off x="5740974" y="2309685"/>
            <a:ext cx="1780161" cy="2533195"/>
          </a:xfrm>
          <a:prstGeom prst="downArrow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598260" y="430078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35%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367198" y="430078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32%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583899" y="403515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136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276696" y="403515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1,262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7538027" y="1576761"/>
            <a:ext cx="2685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98%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ACEi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/ARB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30% diuretica</a:t>
            </a:r>
          </a:p>
        </p:txBody>
      </p:sp>
      <p:sp>
        <p:nvSpPr>
          <p:cNvPr id="13" name="Pijl-rechts 12"/>
          <p:cNvSpPr/>
          <p:nvPr/>
        </p:nvSpPr>
        <p:spPr>
          <a:xfrm>
            <a:off x="7452362" y="2295114"/>
            <a:ext cx="433289" cy="323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ijl-rechts 13"/>
          <p:cNvSpPr/>
          <p:nvPr/>
        </p:nvSpPr>
        <p:spPr>
          <a:xfrm>
            <a:off x="7435583" y="2656654"/>
            <a:ext cx="433289" cy="323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ijl-rechts 14"/>
          <p:cNvSpPr/>
          <p:nvPr/>
        </p:nvSpPr>
        <p:spPr>
          <a:xfrm>
            <a:off x="7435583" y="3039254"/>
            <a:ext cx="433289" cy="323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ijl-rechts 15"/>
          <p:cNvSpPr/>
          <p:nvPr/>
        </p:nvSpPr>
        <p:spPr>
          <a:xfrm>
            <a:off x="7426365" y="3396687"/>
            <a:ext cx="433289" cy="323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7868872" y="3391616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223 (35%)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7886128" y="3007640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659 (35%)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7868872" y="2622688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410 (31%)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7868872" y="2277265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106 (23%)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863495" y="4582298"/>
            <a:ext cx="410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Lancet Diabetes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Endocrinol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8826858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EMPA KIDNEY: ernstigere CNS / minder proteïnurie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17308" t="26983" r="19346" b="28504"/>
          <a:stretch/>
        </p:blipFill>
        <p:spPr>
          <a:xfrm>
            <a:off x="419273" y="879862"/>
            <a:ext cx="8380777" cy="331262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02053" y="4565740"/>
            <a:ext cx="2950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Lambers Heerspink NDT 2020</a:t>
            </a:r>
          </a:p>
        </p:txBody>
      </p:sp>
    </p:spTree>
    <p:extLst>
      <p:ext uri="{BB962C8B-B14F-4D97-AF65-F5344CB8AC3E}">
        <p14:creationId xmlns:p14="http://schemas.microsoft.com/office/powerpoint/2010/main" val="24983997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Vergoeding </a:t>
            </a:r>
            <a:r>
              <a:rPr lang="nl-NL" dirty="0" err="1"/>
              <a:t>dapagliflozine</a:t>
            </a:r>
            <a:r>
              <a:rPr lang="nl-NL" dirty="0"/>
              <a:t> per 1 mei 2022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35019" y="975283"/>
            <a:ext cx="7435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‘Voor patiënt van achttien jaar en ouder met CNS’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67" y="1694577"/>
            <a:ext cx="6866639" cy="29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985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EMPA KIDNEY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6" b="20027"/>
          <a:stretch/>
        </p:blipFill>
        <p:spPr>
          <a:xfrm>
            <a:off x="140068" y="1098959"/>
            <a:ext cx="8732095" cy="288581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29494" y="4587282"/>
            <a:ext cx="2429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Herrington NEJM nov 2022</a:t>
            </a:r>
          </a:p>
        </p:txBody>
      </p:sp>
    </p:spTree>
    <p:extLst>
      <p:ext uri="{BB962C8B-B14F-4D97-AF65-F5344CB8AC3E}">
        <p14:creationId xmlns:p14="http://schemas.microsoft.com/office/powerpoint/2010/main" val="16499930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EMPA KIDNEY: deelnemers zonder DM N=3,569 (54%)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29494" y="4587282"/>
            <a:ext cx="2429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Herrington NEJM nov 2022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55173" t="27003" r="13475" b="32623"/>
          <a:stretch/>
        </p:blipFill>
        <p:spPr>
          <a:xfrm>
            <a:off x="390120" y="964916"/>
            <a:ext cx="8110024" cy="32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016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EMPA KIDNEY: alleen KDIGO zeer hoog risico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29494" y="4587282"/>
            <a:ext cx="3590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Herrington NEJM nov 2022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suppl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57038" t="54040" r="18039" b="10778"/>
          <a:stretch/>
        </p:blipFill>
        <p:spPr>
          <a:xfrm>
            <a:off x="635019" y="997499"/>
            <a:ext cx="7368554" cy="325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30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54936" t="18277" r="15461" b="35568"/>
          <a:stretch/>
        </p:blipFill>
        <p:spPr>
          <a:xfrm>
            <a:off x="511446" y="999831"/>
            <a:ext cx="7097153" cy="34579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Inzet SGLT2-i bij zeer hoog KDIGO risico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681436" y="4615934"/>
            <a:ext cx="522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Concept leidraad SGLT2-remmers bij CNS zonder DM2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742123" y="3451562"/>
            <a:ext cx="1026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*Start </a:t>
            </a:r>
          </a:p>
          <a:p>
            <a:r>
              <a:rPr lang="nl-NL" dirty="0" err="1"/>
              <a:t>eGFR</a:t>
            </a:r>
            <a:r>
              <a:rPr lang="nl-NL" dirty="0"/>
              <a:t>&gt;20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575043" y="2120794"/>
            <a:ext cx="1716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i="1" dirty="0">
                <a:solidFill>
                  <a:schemeClr val="accent6">
                    <a:lumMod val="75000"/>
                  </a:schemeClr>
                </a:solidFill>
              </a:rPr>
              <a:t>Overweeg/</a:t>
            </a:r>
          </a:p>
          <a:p>
            <a:r>
              <a:rPr lang="nl-NL" b="1" i="1" dirty="0">
                <a:solidFill>
                  <a:schemeClr val="accent6">
                    <a:lumMod val="75000"/>
                  </a:schemeClr>
                </a:solidFill>
              </a:rPr>
              <a:t>kan overwogen </a:t>
            </a:r>
          </a:p>
          <a:p>
            <a:r>
              <a:rPr lang="nl-NL" b="1" i="1" dirty="0">
                <a:solidFill>
                  <a:schemeClr val="accent6">
                    <a:lumMod val="75000"/>
                  </a:schemeClr>
                </a:solidFill>
              </a:rPr>
              <a:t>worden?</a:t>
            </a:r>
          </a:p>
        </p:txBody>
      </p:sp>
    </p:spTree>
    <p:extLst>
      <p:ext uri="{BB962C8B-B14F-4D97-AF65-F5344CB8AC3E}">
        <p14:creationId xmlns:p14="http://schemas.microsoft.com/office/powerpoint/2010/main" val="3268582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Practice</a:t>
            </a:r>
            <a:r>
              <a:rPr lang="nl-NL" dirty="0"/>
              <a:t> Points SGLT2-i bij CNS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l="56123" t="17078" r="13601" b="55836"/>
          <a:stretch/>
        </p:blipFill>
        <p:spPr>
          <a:xfrm>
            <a:off x="303787" y="1182181"/>
            <a:ext cx="8484567" cy="237211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604748" y="3573479"/>
            <a:ext cx="5081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6">
                    <a:lumMod val="75000"/>
                  </a:schemeClr>
                </a:solidFill>
              </a:rPr>
              <a:t>Overweeg extra nierfunctie controle?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CFCB61A-6CB1-AB8E-7F55-F57FA65729AB}"/>
              </a:ext>
            </a:extLst>
          </p:cNvPr>
          <p:cNvSpPr txBox="1"/>
          <p:nvPr/>
        </p:nvSpPr>
        <p:spPr>
          <a:xfrm>
            <a:off x="2604748" y="4203136"/>
            <a:ext cx="3418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</a:rPr>
              <a:t>Commentaar voor 3 april 2023</a:t>
            </a:r>
          </a:p>
        </p:txBody>
      </p:sp>
    </p:spTree>
    <p:extLst>
      <p:ext uri="{BB962C8B-B14F-4D97-AF65-F5344CB8AC3E}">
        <p14:creationId xmlns:p14="http://schemas.microsoft.com/office/powerpoint/2010/main" val="5296884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D40688C-A38A-461E-B302-BA40A89EB5FB}"/>
              </a:ext>
            </a:extLst>
          </p:cNvPr>
          <p:cNvSpPr txBox="1">
            <a:spLocks/>
          </p:cNvSpPr>
          <p:nvPr/>
        </p:nvSpPr>
        <p:spPr>
          <a:xfrm>
            <a:off x="555331" y="1161307"/>
            <a:ext cx="7785190" cy="148571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b="0" dirty="0">
                <a:solidFill>
                  <a:srgbClr val="009EE1"/>
                </a:solidFill>
              </a:rPr>
              <a:t>Update publicatietool</a:t>
            </a:r>
          </a:p>
          <a:p>
            <a:pPr>
              <a:lnSpc>
                <a:spcPct val="150000"/>
              </a:lnSpc>
            </a:pPr>
            <a:r>
              <a:rPr lang="nl-NL" sz="1600" b="0" dirty="0">
                <a:solidFill>
                  <a:srgbClr val="009EE1"/>
                </a:solidFill>
              </a:rPr>
              <a:t>Henk van Hamersvelt</a:t>
            </a:r>
          </a:p>
          <a:p>
            <a:endParaRPr lang="nl-NL" b="0" dirty="0">
              <a:solidFill>
                <a:srgbClr val="009E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19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Proces: momenteel met de PVC kritisch doornemen van huidige document</a:t>
            </a:r>
          </a:p>
          <a:p>
            <a:r>
              <a:rPr lang="nl-NL" dirty="0"/>
              <a:t>Mei ‘23: vervolgsessie PVC</a:t>
            </a:r>
          </a:p>
          <a:p>
            <a:r>
              <a:rPr lang="nl-NL" dirty="0"/>
              <a:t>Juni-sept ‘23: voorstel naar </a:t>
            </a:r>
            <a:r>
              <a:rPr lang="nl-NL" dirty="0" err="1"/>
              <a:t>stake-holders</a:t>
            </a:r>
            <a:r>
              <a:rPr lang="nl-NL" dirty="0"/>
              <a:t> voor commentaar/suggesties</a:t>
            </a:r>
          </a:p>
          <a:p>
            <a:r>
              <a:rPr lang="nl-NL" dirty="0"/>
              <a:t>Dec ‘23: publicatie document, goedkeuring </a:t>
            </a:r>
            <a:r>
              <a:rPr lang="nl-NL" dirty="0" err="1"/>
              <a:t>NfN</a:t>
            </a:r>
            <a:r>
              <a:rPr lang="nl-NL" dirty="0"/>
              <a:t> en V&amp;VN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Suggesties? </a:t>
            </a:r>
            <a:r>
              <a:rPr lang="nl-NL" dirty="0">
                <a:solidFill>
                  <a:schemeClr val="accent1"/>
                </a:solidFill>
              </a:rPr>
              <a:t>visitatie@nefrovisie.nl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B0F0"/>
                </a:solidFill>
              </a:rPr>
              <a:t>Update normendocument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D603E75-9BAB-58C5-0CBE-35FD89C37FBB}"/>
              </a:ext>
            </a:extLst>
          </p:cNvPr>
          <p:cNvSpPr txBox="1"/>
          <p:nvPr/>
        </p:nvSpPr>
        <p:spPr>
          <a:xfrm>
            <a:off x="7077416" y="4104506"/>
            <a:ext cx="1977081" cy="704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39337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C00000"/>
                </a:solidFill>
              </a:rPr>
              <a:t>Publicatietool: achtergrond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4BB36E8-49EB-4E69-908D-D83073164A1E}"/>
              </a:ext>
            </a:extLst>
          </p:cNvPr>
          <p:cNvSpPr txBox="1">
            <a:spLocks/>
          </p:cNvSpPr>
          <p:nvPr/>
        </p:nvSpPr>
        <p:spPr>
          <a:xfrm>
            <a:off x="625669" y="1222850"/>
            <a:ext cx="7998786" cy="242782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Betere presentatie van NFN richtlijnen op alle platforms (PC, tablet en smartphone)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Zo veel </a:t>
            </a:r>
            <a:r>
              <a:rPr lang="nl-NL" sz="1800" b="0" dirty="0">
                <a:solidFill>
                  <a:schemeClr val="tx1"/>
                </a:solidFill>
                <a:latin typeface="+mn-lt"/>
              </a:rPr>
              <a:t>mogelijk</a:t>
            </a:r>
            <a:r>
              <a:rPr lang="nl-NL" sz="1600" b="0" dirty="0">
                <a:solidFill>
                  <a:schemeClr val="tx1"/>
                </a:solidFill>
                <a:latin typeface="+mn-lt"/>
              </a:rPr>
              <a:t> uniforme lay-out van (nieuwe) NFN richtlijnen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Zoekfunctie in overzichtspagina naar beschikbare richtlijnen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Index en zoekfunctie binnen richtlijnen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Vanuit NFN website directe link naar publicatietool voor definitieve richtlijnen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b="0" dirty="0">
                <a:solidFill>
                  <a:schemeClr val="tx1"/>
                </a:solidFill>
                <a:latin typeface="+mn-lt"/>
              </a:rPr>
              <a:t>Concept richtlijnen blijven op website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6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59748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C00000"/>
                </a:solidFill>
              </a:rPr>
              <a:t>Publicatietool: verschillende presentaties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4BB36E8-49EB-4E69-908D-D83073164A1E}"/>
              </a:ext>
            </a:extLst>
          </p:cNvPr>
          <p:cNvSpPr txBox="1">
            <a:spLocks/>
          </p:cNvSpPr>
          <p:nvPr/>
        </p:nvSpPr>
        <p:spPr>
          <a:xfrm>
            <a:off x="625669" y="1125866"/>
            <a:ext cx="7998786" cy="258715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tx1"/>
                </a:solidFill>
                <a:latin typeface="+mn-lt"/>
              </a:rPr>
              <a:t>Recente en nieuwe NFN richtlijnen in aangepast format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tx1"/>
                </a:solidFill>
                <a:latin typeface="+mn-lt"/>
              </a:rPr>
              <a:t>(Erg) oude NFN richtlijnen nog als PDF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tx1"/>
                </a:solidFill>
                <a:latin typeface="+mn-lt"/>
              </a:rPr>
              <a:t>LONT richtlijnen en richtlijnen van andere verenigingen via link naar PDF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dirty="0">
                <a:solidFill>
                  <a:schemeClr val="tx1"/>
                </a:solidFill>
                <a:latin typeface="+mn-lt"/>
              </a:rPr>
              <a:t>Multidisciplinaire FMS richtlijnen via link naar FMS database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18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71286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C00000"/>
                </a:solidFill>
              </a:rPr>
              <a:t>Publicatietool: overzichtspagina (alfabetisch)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0BEE27-B418-4956-9493-C8CCF8111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79" y="753994"/>
            <a:ext cx="6580909" cy="41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955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C00000"/>
                </a:solidFill>
              </a:rPr>
              <a:t>Publicatietool: zoekfunctie in overzichtspagina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A5A8290-6ACC-44FA-9CAA-F5F936F8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4" y="1042134"/>
            <a:ext cx="7807036" cy="3089564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8B567664-01BA-472C-A736-72EE386F54AD}"/>
              </a:ext>
            </a:extLst>
          </p:cNvPr>
          <p:cNvSpPr/>
          <p:nvPr/>
        </p:nvSpPr>
        <p:spPr>
          <a:xfrm>
            <a:off x="7100455" y="990600"/>
            <a:ext cx="1537854" cy="84512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D451270-D11B-4796-8CC4-114FF726272C}"/>
              </a:ext>
            </a:extLst>
          </p:cNvPr>
          <p:cNvSpPr/>
          <p:nvPr/>
        </p:nvSpPr>
        <p:spPr>
          <a:xfrm>
            <a:off x="4024738" y="1004459"/>
            <a:ext cx="1537854" cy="84512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680FAFA-B9D8-4B33-B800-DDA075DA05DA}"/>
              </a:ext>
            </a:extLst>
          </p:cNvPr>
          <p:cNvSpPr txBox="1">
            <a:spLocks/>
          </p:cNvSpPr>
          <p:nvPr/>
        </p:nvSpPr>
        <p:spPr>
          <a:xfrm>
            <a:off x="4710545" y="2178815"/>
            <a:ext cx="3470563" cy="39293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1400" b="0" dirty="0">
                <a:solidFill>
                  <a:srgbClr val="002060"/>
                </a:solidFill>
                <a:latin typeface="+mn-lt"/>
              </a:rPr>
              <a:t>Bij lege zoekopdracht terug naar overzichtspagina</a:t>
            </a:r>
          </a:p>
          <a:p>
            <a:pPr>
              <a:lnSpc>
                <a:spcPct val="150000"/>
              </a:lnSpc>
            </a:pPr>
            <a:endParaRPr lang="nl-NL" sz="1400" b="0" dirty="0">
              <a:solidFill>
                <a:srgbClr val="CD0924"/>
              </a:solidFill>
              <a:latin typeface="+mn-lt"/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0FAE372-0ABC-4F99-AFC4-5077633DEDE4}"/>
              </a:ext>
            </a:extLst>
          </p:cNvPr>
          <p:cNvCxnSpPr>
            <a:cxnSpLocks/>
          </p:cNvCxnSpPr>
          <p:nvPr/>
        </p:nvCxnSpPr>
        <p:spPr>
          <a:xfrm flipH="1" flipV="1">
            <a:off x="5153891" y="1427023"/>
            <a:ext cx="613063" cy="77623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7424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C00000"/>
                </a:solidFill>
              </a:rPr>
              <a:t>Publicatietool: index- en zoekfunctie in </a:t>
            </a:r>
            <a:r>
              <a:rPr lang="nl-NL" sz="2400" dirty="0">
                <a:solidFill>
                  <a:srgbClr val="C00000"/>
                </a:solidFill>
              </a:rPr>
              <a:t>recente</a:t>
            </a:r>
            <a:r>
              <a:rPr lang="nl-NL" sz="2400" b="0" dirty="0">
                <a:solidFill>
                  <a:srgbClr val="C00000"/>
                </a:solidFill>
              </a:rPr>
              <a:t> NFN richtlijn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494321F-DE5B-4554-8126-DB9D39003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48" y="812240"/>
            <a:ext cx="5756563" cy="410959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3B216AB5-3BF3-4C3E-905E-29B059D0554C}"/>
              </a:ext>
            </a:extLst>
          </p:cNvPr>
          <p:cNvSpPr/>
          <p:nvPr/>
        </p:nvSpPr>
        <p:spPr>
          <a:xfrm>
            <a:off x="1913848" y="1766456"/>
            <a:ext cx="1930785" cy="33846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eraccolade 12">
            <a:extLst>
              <a:ext uri="{FF2B5EF4-FFF2-40B4-BE49-F238E27FC236}">
                <a16:creationId xmlns:a16="http://schemas.microsoft.com/office/drawing/2014/main" id="{9D7C9EFC-F71A-43AF-8991-29F82CFD696C}"/>
              </a:ext>
            </a:extLst>
          </p:cNvPr>
          <p:cNvSpPr/>
          <p:nvPr/>
        </p:nvSpPr>
        <p:spPr>
          <a:xfrm rot="10800000">
            <a:off x="1907904" y="2104916"/>
            <a:ext cx="147286" cy="76990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165803C-2408-4430-8316-88A18963E46D}"/>
              </a:ext>
            </a:extLst>
          </p:cNvPr>
          <p:cNvSpPr txBox="1">
            <a:spLocks/>
          </p:cNvSpPr>
          <p:nvPr/>
        </p:nvSpPr>
        <p:spPr>
          <a:xfrm>
            <a:off x="334719" y="1402961"/>
            <a:ext cx="1573184" cy="58907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1400" b="0" dirty="0">
                <a:solidFill>
                  <a:srgbClr val="002060"/>
                </a:solidFill>
                <a:latin typeface="+mn-lt"/>
              </a:rPr>
              <a:t>Index </a:t>
            </a:r>
            <a:r>
              <a:rPr lang="nl-NL" sz="1400" b="0" dirty="0" err="1">
                <a:solidFill>
                  <a:srgbClr val="002060"/>
                </a:solidFill>
                <a:latin typeface="+mn-lt"/>
              </a:rPr>
              <a:t>scrollt</a:t>
            </a:r>
            <a:r>
              <a:rPr lang="nl-NL" sz="1400" b="0" dirty="0">
                <a:solidFill>
                  <a:srgbClr val="002060"/>
                </a:solidFill>
                <a:latin typeface="+mn-lt"/>
              </a:rPr>
              <a:t> (nog) niet onafhankelijk</a:t>
            </a:r>
          </a:p>
          <a:p>
            <a:pPr>
              <a:lnSpc>
                <a:spcPct val="150000"/>
              </a:lnSpc>
            </a:pPr>
            <a:endParaRPr lang="nl-NL" sz="1400"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6A315EE-9A44-47FF-B6AF-C520507EA435}"/>
              </a:ext>
            </a:extLst>
          </p:cNvPr>
          <p:cNvSpPr txBox="1">
            <a:spLocks/>
          </p:cNvSpPr>
          <p:nvPr/>
        </p:nvSpPr>
        <p:spPr>
          <a:xfrm>
            <a:off x="334718" y="2178815"/>
            <a:ext cx="1573184" cy="58907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1400" b="0" dirty="0">
                <a:solidFill>
                  <a:srgbClr val="002060"/>
                </a:solidFill>
                <a:latin typeface="+mn-lt"/>
              </a:rPr>
              <a:t>Verwijst naar figuren</a:t>
            </a:r>
          </a:p>
          <a:p>
            <a:pPr>
              <a:lnSpc>
                <a:spcPct val="150000"/>
              </a:lnSpc>
            </a:pPr>
            <a:endParaRPr lang="nl-NL" sz="1400"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Rechteraccolade 14">
            <a:extLst>
              <a:ext uri="{FF2B5EF4-FFF2-40B4-BE49-F238E27FC236}">
                <a16:creationId xmlns:a16="http://schemas.microsoft.com/office/drawing/2014/main" id="{22694A33-DDD5-4605-B4A8-B75B76A8857D}"/>
              </a:ext>
            </a:extLst>
          </p:cNvPr>
          <p:cNvSpPr/>
          <p:nvPr/>
        </p:nvSpPr>
        <p:spPr>
          <a:xfrm rot="10800000">
            <a:off x="1880196" y="2915414"/>
            <a:ext cx="184144" cy="191982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6298F5-EA6B-407C-B78F-01DDE01D370C}"/>
              </a:ext>
            </a:extLst>
          </p:cNvPr>
          <p:cNvSpPr txBox="1">
            <a:spLocks/>
          </p:cNvSpPr>
          <p:nvPr/>
        </p:nvSpPr>
        <p:spPr>
          <a:xfrm>
            <a:off x="334718" y="3605840"/>
            <a:ext cx="1573184" cy="58907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1400" b="0" dirty="0">
                <a:solidFill>
                  <a:srgbClr val="002060"/>
                </a:solidFill>
                <a:latin typeface="+mn-lt"/>
              </a:rPr>
              <a:t>Verwijst naar hoofdstuk/paragraaf</a:t>
            </a:r>
          </a:p>
          <a:p>
            <a:pPr>
              <a:lnSpc>
                <a:spcPct val="150000"/>
              </a:lnSpc>
            </a:pPr>
            <a:endParaRPr lang="nl-NL" sz="1400" b="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05954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C00000"/>
                </a:solidFill>
              </a:rPr>
              <a:t>Publicatietool: </a:t>
            </a:r>
            <a:r>
              <a:rPr lang="nl-NL" sz="2400" dirty="0">
                <a:solidFill>
                  <a:srgbClr val="C00000"/>
                </a:solidFill>
              </a:rPr>
              <a:t>recente</a:t>
            </a:r>
            <a:r>
              <a:rPr lang="nl-NL" sz="2400" b="0" dirty="0">
                <a:solidFill>
                  <a:srgbClr val="C00000"/>
                </a:solidFill>
              </a:rPr>
              <a:t> NFN richtlijn op smartphone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E5CE70D-1181-445F-AE38-1774481A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208" y="826172"/>
            <a:ext cx="2918797" cy="3202405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10EE3DAE-90F0-4D5F-8B43-85A4BDC936CD}"/>
              </a:ext>
            </a:extLst>
          </p:cNvPr>
          <p:cNvSpPr txBox="1">
            <a:spLocks/>
          </p:cNvSpPr>
          <p:nvPr/>
        </p:nvSpPr>
        <p:spPr>
          <a:xfrm>
            <a:off x="3334596" y="4049904"/>
            <a:ext cx="2825572" cy="86020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1600" b="0" dirty="0">
                <a:solidFill>
                  <a:srgbClr val="002060"/>
                </a:solidFill>
                <a:latin typeface="+mn-lt"/>
              </a:rPr>
              <a:t>Index- en zoekfunctie</a:t>
            </a:r>
          </a:p>
          <a:p>
            <a:pPr>
              <a:lnSpc>
                <a:spcPct val="150000"/>
              </a:lnSpc>
            </a:pPr>
            <a:r>
              <a:rPr lang="nl-NL" sz="1600" b="0" dirty="0">
                <a:solidFill>
                  <a:srgbClr val="002060"/>
                </a:solidFill>
                <a:latin typeface="+mn-lt"/>
              </a:rPr>
              <a:t>Functioneert (nog) niet goed</a:t>
            </a:r>
          </a:p>
          <a:p>
            <a:pPr>
              <a:lnSpc>
                <a:spcPct val="150000"/>
              </a:lnSpc>
            </a:pPr>
            <a:endParaRPr lang="nl-NL" sz="1600" b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8E32EF-2473-4724-BF6B-69318FF68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04" y="1537460"/>
            <a:ext cx="5398168" cy="1988799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3B216AB5-3BF3-4C3E-905E-29B059D0554C}"/>
              </a:ext>
            </a:extLst>
          </p:cNvPr>
          <p:cNvSpPr/>
          <p:nvPr/>
        </p:nvSpPr>
        <p:spPr>
          <a:xfrm>
            <a:off x="633667" y="2233290"/>
            <a:ext cx="497301" cy="3384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31415F9C-D75D-40AA-9841-A0774FDA68C9}"/>
              </a:ext>
            </a:extLst>
          </p:cNvPr>
          <p:cNvCxnSpPr>
            <a:cxnSpLocks/>
          </p:cNvCxnSpPr>
          <p:nvPr/>
        </p:nvCxnSpPr>
        <p:spPr>
          <a:xfrm>
            <a:off x="999270" y="2516482"/>
            <a:ext cx="2265298" cy="164644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38444E3A-85B8-43DD-B00A-B028528F59B3}"/>
              </a:ext>
            </a:extLst>
          </p:cNvPr>
          <p:cNvSpPr/>
          <p:nvPr/>
        </p:nvSpPr>
        <p:spPr>
          <a:xfrm>
            <a:off x="6023811" y="2233290"/>
            <a:ext cx="742936" cy="3384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4CA6701D-0481-48DE-B54D-1CC890C7FAE4}"/>
              </a:ext>
            </a:extLst>
          </p:cNvPr>
          <p:cNvCxnSpPr>
            <a:cxnSpLocks/>
          </p:cNvCxnSpPr>
          <p:nvPr/>
        </p:nvCxnSpPr>
        <p:spPr>
          <a:xfrm flipH="1">
            <a:off x="5093368" y="2578499"/>
            <a:ext cx="1301911" cy="158442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8961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C00000"/>
                </a:solidFill>
              </a:rPr>
              <a:t>Publicatietool: link naar PDF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17BBDF-FE23-4091-B6FA-DDE421565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5" y="987874"/>
            <a:ext cx="2959904" cy="876064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A8D08CC2-F3F6-4FDC-95D1-3071A157F441}"/>
              </a:ext>
            </a:extLst>
          </p:cNvPr>
          <p:cNvGrpSpPr/>
          <p:nvPr/>
        </p:nvGrpSpPr>
        <p:grpSpPr>
          <a:xfrm>
            <a:off x="4232573" y="988357"/>
            <a:ext cx="4109073" cy="1359989"/>
            <a:chOff x="2180891" y="1976354"/>
            <a:chExt cx="4782217" cy="1836299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0E622322-9CE5-405F-8572-6D2400D6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0891" y="1976354"/>
              <a:ext cx="4782217" cy="1190791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2768D126-7A15-4654-9E4D-688C2173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1103" y="2993389"/>
              <a:ext cx="3181794" cy="819264"/>
            </a:xfrm>
            <a:prstGeom prst="rect">
              <a:avLst/>
            </a:prstGeom>
          </p:spPr>
        </p:pic>
      </p:grp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AA0BBC6-2E79-4DB1-961C-21DA25686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6" y="2521845"/>
            <a:ext cx="7868748" cy="1609950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0F883CFD-B8E6-4B01-AED8-4CBF1DF6A32F}"/>
              </a:ext>
            </a:extLst>
          </p:cNvPr>
          <p:cNvSpPr txBox="1">
            <a:spLocks/>
          </p:cNvSpPr>
          <p:nvPr/>
        </p:nvSpPr>
        <p:spPr>
          <a:xfrm>
            <a:off x="5301577" y="4222364"/>
            <a:ext cx="1958206" cy="41198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1400" b="0" dirty="0">
                <a:solidFill>
                  <a:srgbClr val="002060"/>
                </a:solidFill>
                <a:latin typeface="+mn-lt"/>
              </a:rPr>
              <a:t>Zoekfunctie via “control F”</a:t>
            </a:r>
          </a:p>
          <a:p>
            <a:pPr>
              <a:lnSpc>
                <a:spcPct val="150000"/>
              </a:lnSpc>
            </a:pPr>
            <a:endParaRPr lang="nl-NL" sz="1400" b="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CC9F6403-F2A4-40DA-94F1-D25A7A8C8518}"/>
              </a:ext>
            </a:extLst>
          </p:cNvPr>
          <p:cNvCxnSpPr>
            <a:cxnSpLocks/>
          </p:cNvCxnSpPr>
          <p:nvPr/>
        </p:nvCxnSpPr>
        <p:spPr>
          <a:xfrm flipV="1">
            <a:off x="6712527" y="2840180"/>
            <a:ext cx="0" cy="143760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850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C00000"/>
                </a:solidFill>
              </a:rPr>
              <a:t>Publicatietool: link naar FMS database (MDR richtlijnen)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B11CAD-791F-4AF1-82E2-FE6B2DD74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10" y="1004978"/>
            <a:ext cx="6830291" cy="383783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9521FB0-6C29-43D0-A634-EE47EBF35EB4}"/>
              </a:ext>
            </a:extLst>
          </p:cNvPr>
          <p:cNvSpPr txBox="1">
            <a:spLocks/>
          </p:cNvSpPr>
          <p:nvPr/>
        </p:nvSpPr>
        <p:spPr>
          <a:xfrm>
            <a:off x="348931" y="1994135"/>
            <a:ext cx="1050368" cy="39047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baseline="0">
                <a:solidFill>
                  <a:srgbClr val="E20029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1600" b="0" dirty="0">
                <a:solidFill>
                  <a:srgbClr val="002060"/>
                </a:solidFill>
                <a:latin typeface="+mn-lt"/>
              </a:rPr>
              <a:t>Zoekfunctie</a:t>
            </a:r>
          </a:p>
          <a:p>
            <a:pPr>
              <a:lnSpc>
                <a:spcPct val="150000"/>
              </a:lnSpc>
            </a:pPr>
            <a:endParaRPr lang="nl-NL" sz="1600" b="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23B3602-6BDC-4F2F-9123-8A639DAFF25F}"/>
              </a:ext>
            </a:extLst>
          </p:cNvPr>
          <p:cNvCxnSpPr>
            <a:cxnSpLocks/>
          </p:cNvCxnSpPr>
          <p:nvPr/>
        </p:nvCxnSpPr>
        <p:spPr>
          <a:xfrm>
            <a:off x="652907" y="2365055"/>
            <a:ext cx="393111" cy="55884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2497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C00000"/>
                </a:solidFill>
              </a:rPr>
              <a:t>Publicatietool: zoekfunctie FMS database (MDR richtlijnen)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953F688-91D3-4774-92C7-0E9BF60FC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3" y="1148613"/>
            <a:ext cx="7904018" cy="25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701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54935C6-3313-456C-B4AB-FBD55B2C43EE}"/>
              </a:ext>
            </a:extLst>
          </p:cNvPr>
          <p:cNvSpPr txBox="1"/>
          <p:nvPr/>
        </p:nvSpPr>
        <p:spPr>
          <a:xfrm>
            <a:off x="568035" y="152167"/>
            <a:ext cx="761307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0" dirty="0">
                <a:solidFill>
                  <a:srgbClr val="C00000"/>
                </a:solidFill>
              </a:rPr>
              <a:t>Publicatietool: zoekfunctie FMS database op smartphone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82082AA5-A901-4C90-9A0F-06C05E383F4F}"/>
              </a:ext>
            </a:extLst>
          </p:cNvPr>
          <p:cNvGrpSpPr/>
          <p:nvPr/>
        </p:nvGrpSpPr>
        <p:grpSpPr>
          <a:xfrm>
            <a:off x="1029016" y="706984"/>
            <a:ext cx="2990481" cy="4344006"/>
            <a:chOff x="1029016" y="706984"/>
            <a:chExt cx="2990481" cy="434400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32AD01F-85F6-4BCB-8969-AFE42DC0C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7756" y="706984"/>
              <a:ext cx="2981741" cy="4344006"/>
            </a:xfrm>
            <a:prstGeom prst="rect">
              <a:avLst/>
            </a:prstGeom>
          </p:spPr>
        </p:pic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9C93252D-CA0C-436E-B17A-D15C38924924}"/>
                </a:ext>
              </a:extLst>
            </p:cNvPr>
            <p:cNvSpPr/>
            <p:nvPr/>
          </p:nvSpPr>
          <p:spPr>
            <a:xfrm>
              <a:off x="1029016" y="3203250"/>
              <a:ext cx="936346" cy="27147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56D282F-07CF-4EA5-9B6F-76E8E11B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869" y="1151813"/>
            <a:ext cx="3076227" cy="3096377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9902A5A7-9A7B-4019-8EA9-731584A702F0}"/>
              </a:ext>
            </a:extLst>
          </p:cNvPr>
          <p:cNvCxnSpPr>
            <a:cxnSpLocks/>
          </p:cNvCxnSpPr>
          <p:nvPr/>
        </p:nvCxnSpPr>
        <p:spPr>
          <a:xfrm flipV="1">
            <a:off x="1965362" y="2054122"/>
            <a:ext cx="2773988" cy="125857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10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85900" y="1005576"/>
            <a:ext cx="6172200" cy="3726414"/>
          </a:xfrm>
        </p:spPr>
        <p:txBody>
          <a:bodyPr>
            <a:normAutofit/>
          </a:bodyPr>
          <a:lstStyle/>
          <a:p>
            <a:r>
              <a:rPr lang="nl-NL" dirty="0"/>
              <a:t>Meerwaarde: meer info vanuit patiënten</a:t>
            </a:r>
          </a:p>
          <a:p>
            <a:r>
              <a:rPr lang="nl-NL" dirty="0"/>
              <a:t>Tevoren opgesteld rapport geeft commissie info</a:t>
            </a:r>
          </a:p>
          <a:p>
            <a:r>
              <a:rPr lang="nl-NL" dirty="0"/>
              <a:t>Hoe selecteren we de juiste patiënten? </a:t>
            </a:r>
          </a:p>
          <a:p>
            <a:r>
              <a:rPr lang="nl-NL" dirty="0"/>
              <a:t>Bekostiging/ efficiëntie?</a:t>
            </a:r>
          </a:p>
          <a:p>
            <a:endParaRPr lang="nl-NL" dirty="0"/>
          </a:p>
          <a:p>
            <a:r>
              <a:rPr lang="nl-NL" dirty="0"/>
              <a:t>Besluit: pilot verlengen</a:t>
            </a:r>
          </a:p>
          <a:p>
            <a:r>
              <a:rPr lang="nl-NL" dirty="0"/>
              <a:t>Momenteel subsidie aanvraag door NVN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Pilot </a:t>
            </a:r>
            <a:r>
              <a:rPr lang="nl-NL" dirty="0" err="1"/>
              <a:t>meevisiteren</a:t>
            </a:r>
            <a:r>
              <a:rPr lang="nl-NL" dirty="0"/>
              <a:t> patiënten</a:t>
            </a:r>
          </a:p>
        </p:txBody>
      </p:sp>
      <p:pic>
        <p:nvPicPr>
          <p:cNvPr id="6" name="Afbeelding 5" descr="Unknown-3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26" y="190240"/>
            <a:ext cx="594066" cy="59406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808B311-F7FF-3F54-8CAC-F0926D8FB423}"/>
              </a:ext>
            </a:extLst>
          </p:cNvPr>
          <p:cNvSpPr txBox="1"/>
          <p:nvPr/>
        </p:nvSpPr>
        <p:spPr>
          <a:xfrm>
            <a:off x="7077416" y="4104506"/>
            <a:ext cx="1977081" cy="704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72990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B2563-F715-569E-8AB1-C1373A94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43" y="1082054"/>
            <a:ext cx="7620226" cy="857250"/>
          </a:xfrm>
        </p:spPr>
        <p:txBody>
          <a:bodyPr>
            <a:normAutofit fontScale="90000"/>
          </a:bodyPr>
          <a:lstStyle/>
          <a:p>
            <a:r>
              <a:rPr lang="nl-NL" sz="2700" dirty="0"/>
              <a:t>Afsluiting en rondvraag	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Marieke Yo</a:t>
            </a:r>
          </a:p>
        </p:txBody>
      </p:sp>
    </p:spTree>
    <p:extLst>
      <p:ext uri="{BB962C8B-B14F-4D97-AF65-F5344CB8AC3E}">
        <p14:creationId xmlns:p14="http://schemas.microsoft.com/office/powerpoint/2010/main" val="302649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7CD7FAB-A566-4581-BB0A-8AF7FC734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56" y="1004888"/>
            <a:ext cx="5018088" cy="3395662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711C6C3-D8C3-AFCB-3107-B99F1FB2C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Uitbreiding registratie CKDG4-5</a:t>
            </a:r>
          </a:p>
        </p:txBody>
      </p:sp>
      <p:sp>
        <p:nvSpPr>
          <p:cNvPr id="2" name="Tekstvak 3">
            <a:extLst>
              <a:ext uri="{FF2B5EF4-FFF2-40B4-BE49-F238E27FC236}">
                <a16:creationId xmlns:a16="http://schemas.microsoft.com/office/drawing/2014/main" id="{98846A68-470B-169C-4CA9-AAE15449285E}"/>
              </a:ext>
            </a:extLst>
          </p:cNvPr>
          <p:cNvSpPr txBox="1"/>
          <p:nvPr/>
        </p:nvSpPr>
        <p:spPr>
          <a:xfrm>
            <a:off x="7077416" y="4104506"/>
            <a:ext cx="1977081" cy="704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2618864"/>
      </p:ext>
    </p:extLst>
  </p:cSld>
  <p:clrMapOvr>
    <a:masterClrMapping/>
  </p:clrMapOvr>
</p:sld>
</file>

<file path=ppt/theme/theme1.xml><?xml version="1.0" encoding="utf-8"?>
<a:theme xmlns:a="http://schemas.openxmlformats.org/drawingml/2006/main" name="NFN POWERPOINT_def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F972A79ADF5E4D99DB5C0BE011DB58" ma:contentTypeVersion="12" ma:contentTypeDescription="Create a new document." ma:contentTypeScope="" ma:versionID="877625aa37fcd00645b7d57f300ecf59">
  <xsd:schema xmlns:xsd="http://www.w3.org/2001/XMLSchema" xmlns:xs="http://www.w3.org/2001/XMLSchema" xmlns:p="http://schemas.microsoft.com/office/2006/metadata/properties" xmlns:ns2="acbdc7c4-8e43-4796-9dc0-dde0d71cb017" xmlns:ns3="d213b66c-a5d3-4c5d-ab22-1054b43e41c3" targetNamespace="http://schemas.microsoft.com/office/2006/metadata/properties" ma:root="true" ma:fieldsID="7cfa5066d5e482872d0674824bae6ccc" ns2:_="" ns3:_="">
    <xsd:import namespace="acbdc7c4-8e43-4796-9dc0-dde0d71cb017"/>
    <xsd:import namespace="d213b66c-a5d3-4c5d-ab22-1054b43e41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bdc7c4-8e43-4796-9dc0-dde0d71cb0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535c092-297d-4d7b-b020-2a34c45c2a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3b66c-a5d3-4c5d-ab22-1054b43e41c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4526d1-3f7d-49ba-bc42-45d1efb6c79c}" ma:internalName="TaxCatchAll" ma:showField="CatchAllData" ma:web="d213b66c-a5d3-4c5d-ab22-1054b43e41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13b66c-a5d3-4c5d-ab22-1054b43e41c3" xsi:nil="true"/>
    <lcf76f155ced4ddcb4097134ff3c332f xmlns="acbdc7c4-8e43-4796-9dc0-dde0d71cb01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60192E-8E3D-46B3-A306-1FC36258E5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bdc7c4-8e43-4796-9dc0-dde0d71cb017"/>
    <ds:schemaRef ds:uri="d213b66c-a5d3-4c5d-ab22-1054b43e41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7215FB-1C65-49B8-9B98-9898346CBA10}">
  <ds:schemaRefs>
    <ds:schemaRef ds:uri="http://schemas.microsoft.com/office/2006/metadata/properties"/>
    <ds:schemaRef ds:uri="http://schemas.microsoft.com/office/infopath/2007/PartnerControls"/>
    <ds:schemaRef ds:uri="d213b66c-a5d3-4c5d-ab22-1054b43e41c3"/>
    <ds:schemaRef ds:uri="acbdc7c4-8e43-4796-9dc0-dde0d71cb017"/>
  </ds:schemaRefs>
</ds:datastoreItem>
</file>

<file path=customXml/itemProps3.xml><?xml version="1.0" encoding="utf-8"?>
<ds:datastoreItem xmlns:ds="http://schemas.openxmlformats.org/officeDocument/2006/customXml" ds:itemID="{011AC019-6470-4045-B693-5A3D6BB8B6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6826</TotalTime>
  <Words>2421</Words>
  <Application>Microsoft Office PowerPoint</Application>
  <PresentationFormat>Diavoorstelling (16:9)</PresentationFormat>
  <Paragraphs>413</Paragraphs>
  <Slides>80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80</vt:i4>
      </vt:variant>
    </vt:vector>
  </HeadingPairs>
  <TitlesOfParts>
    <vt:vector size="85" baseType="lpstr">
      <vt:lpstr>Arial</vt:lpstr>
      <vt:lpstr>Calibri</vt:lpstr>
      <vt:lpstr>Trebuchet MS</vt:lpstr>
      <vt:lpstr>Univers</vt:lpstr>
      <vt:lpstr>NFN POWERPOINT_defv1</vt:lpstr>
      <vt:lpstr>40e Klinische Vergadering</vt:lpstr>
      <vt:lpstr>Opening en mededelingen   Marieke Yo</vt:lpstr>
      <vt:lpstr>Update plenaire visitatiecommissie en herziening normendocument  Marc ten Dam</vt:lpstr>
      <vt:lpstr>Update sectie Kwaliteitsborging </vt:lpstr>
      <vt:lpstr>Kerngegevens PVC 2022</vt:lpstr>
      <vt:lpstr>Mutaties PVC</vt:lpstr>
      <vt:lpstr>Update normendocument</vt:lpstr>
      <vt:lpstr>Pilot meevisiteren patiënten</vt:lpstr>
      <vt:lpstr>Uitbreiding registratie CKDG4-5</vt:lpstr>
      <vt:lpstr>Voorstel visitatie CKD4-5</vt:lpstr>
      <vt:lpstr>Samenvattend plannen 2023</vt:lpstr>
      <vt:lpstr>Update sectie registratie  Marc Hemmelder        </vt:lpstr>
      <vt:lpstr>Terugblik 2022</vt:lpstr>
      <vt:lpstr>Jaarlijks aantal nieuwe patiënten met nierfunctievervangende therapie</vt:lpstr>
      <vt:lpstr>Aantal patiënten op de wachtlijst voor een niertransplantatie</vt:lpstr>
      <vt:lpstr>Mediane dialyseduur tot aan postmortale niertransplantatie</vt:lpstr>
      <vt:lpstr>3 jaar na start dialyse</vt:lpstr>
      <vt:lpstr>Doelen 2023</vt:lpstr>
      <vt:lpstr>Wie of wat is de stichting SKR?</vt:lpstr>
      <vt:lpstr>SKR omvat &gt;80% kwaliteitsregistratielandschap</vt:lpstr>
      <vt:lpstr>SKR en passende zorg</vt:lpstr>
      <vt:lpstr>Uitdagingen kwaliteitsregistraties </vt:lpstr>
      <vt:lpstr>Landelijk toetsingskader KR’s</vt:lpstr>
      <vt:lpstr> Samenstelling Sectie Registratie 2022 </vt:lpstr>
      <vt:lpstr>Update Richtlijnencommissie    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SGLT2-i eerste keus bij CNS met DM2</vt:lpstr>
      <vt:lpstr>Patiënten met CNS zonder DM2      2021</vt:lpstr>
      <vt:lpstr>Patiënten met CNS zonder DM2      2021</vt:lpstr>
      <vt:lpstr>DAPA-CKD: zonder DM2 (1,398 (32%) van 4,304)</vt:lpstr>
      <vt:lpstr>DAPA-CKD: zonder DM2 (1,398 (32%) van 4,304)</vt:lpstr>
      <vt:lpstr>EMPA KIDNEY: ernstigere CNS / minder proteïnurie</vt:lpstr>
      <vt:lpstr>Vergoeding dapagliflozine per 1 mei 2022</vt:lpstr>
      <vt:lpstr>EMPA KIDNEY</vt:lpstr>
      <vt:lpstr>EMPA KIDNEY: deelnemers zonder DM N=3,569 (54%)</vt:lpstr>
      <vt:lpstr>EMPA KIDNEY: alleen KDIGO zeer hoog risico </vt:lpstr>
      <vt:lpstr>Inzet SGLT2-i bij zeer hoog KDIGO risico</vt:lpstr>
      <vt:lpstr>Practice Points SGLT2-i bij CNS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Afsluiting en rondvraag   Marieke Yo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Arnout  van der Heijden</dc:creator>
  <cp:lastModifiedBy>Lydie de Vries</cp:lastModifiedBy>
  <cp:revision>6</cp:revision>
  <dcterms:created xsi:type="dcterms:W3CDTF">2016-03-18T13:11:23Z</dcterms:created>
  <dcterms:modified xsi:type="dcterms:W3CDTF">2023-03-27T14:29:54Z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0x01010075F972A79ADF5E4D99DB5C0BE011DB58</vt:lpwstr>
  </property>
  <property fmtid="{D5CDD505-2E9C-101B-9397-08002B2CF9AE}" pid="3" name="MediaServiceImageTags">
    <vt:lpwstr/>
  </property>
</Properties>
</file>