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9" r:id="rId2"/>
    <p:sldId id="370" r:id="rId3"/>
    <p:sldId id="371" r:id="rId4"/>
    <p:sldId id="367" r:id="rId5"/>
    <p:sldId id="373" r:id="rId6"/>
    <p:sldId id="352" r:id="rId7"/>
    <p:sldId id="364" r:id="rId8"/>
    <p:sldId id="37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nie van IJzerloo" initials="HvI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2"/>
    <a:srgbClr val="01B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39" autoAdjust="0"/>
  </p:normalViewPr>
  <p:slideViewPr>
    <p:cSldViewPr>
      <p:cViewPr varScale="1">
        <p:scale>
          <a:sx n="66" d="100"/>
          <a:sy n="66" d="100"/>
        </p:scale>
        <p:origin x="6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Kwaliteitsmedewerkers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  <c:pt idx="2">
                  <c:v>70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3-4BDE-9BE1-7F2DB5100F4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Hoofden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5</c:v>
                </c:pt>
                <c:pt idx="1">
                  <c:v>65</c:v>
                </c:pt>
                <c:pt idx="2">
                  <c:v>18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3-4BDE-9BE1-7F2DB5100F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Nefrologen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22</c:v>
                </c:pt>
                <c:pt idx="1">
                  <c:v>10</c:v>
                </c:pt>
                <c:pt idx="2">
                  <c:v>53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93-4BDE-9BE1-7F2DB510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314240"/>
        <c:axId val="132315776"/>
      </c:barChart>
      <c:catAx>
        <c:axId val="1323142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2315776"/>
        <c:crosses val="autoZero"/>
        <c:auto val="1"/>
        <c:lblAlgn val="ctr"/>
        <c:lblOffset val="100"/>
        <c:noMultiLvlLbl val="0"/>
      </c:catAx>
      <c:valAx>
        <c:axId val="1323157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2314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pPr/>
              <a:t>27-3-2021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B1EC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Visiteren in Corona tijden</a:t>
            </a:r>
          </a:p>
          <a:p>
            <a:pPr lvl="0"/>
            <a:r>
              <a:rPr lang="nl-NL" dirty="0"/>
              <a:t>Certificatie en visitatie na herziening</a:t>
            </a:r>
          </a:p>
          <a:p>
            <a:pPr lvl="0"/>
            <a:r>
              <a:rPr lang="nl-NL" dirty="0"/>
              <a:t>HKZ Norm Zorg en Welzijn</a:t>
            </a:r>
          </a:p>
          <a:p>
            <a:pPr lvl="0"/>
            <a:r>
              <a:rPr lang="nl-NL" dirty="0" err="1"/>
              <a:t>Meevisiteren</a:t>
            </a:r>
            <a:r>
              <a:rPr lang="nl-NL" dirty="0"/>
              <a:t> patiënten</a:t>
            </a:r>
          </a:p>
          <a:p>
            <a:r>
              <a:rPr lang="nl-NL" dirty="0"/>
              <a:t>Transparantie uitkomsten visitatie richting </a:t>
            </a:r>
            <a:r>
              <a:rPr lang="nl-NL" dirty="0" err="1"/>
              <a:t>patient</a:t>
            </a:r>
            <a:r>
              <a:rPr lang="nl-NL" dirty="0"/>
              <a:t> (besluitvormend)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Sectie Kwaliteitsborging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53136"/>
            <a:ext cx="2376264" cy="1680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085184"/>
            <a:ext cx="1566333" cy="8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0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Adviezen FMS </a:t>
            </a:r>
            <a:r>
              <a:rPr lang="nl-NL" dirty="0" err="1"/>
              <a:t>obv</a:t>
            </a:r>
            <a:r>
              <a:rPr lang="nl-NL" dirty="0"/>
              <a:t> rapport </a:t>
            </a:r>
            <a:r>
              <a:rPr lang="nl-NL" dirty="0" err="1"/>
              <a:t>Qualicura</a:t>
            </a:r>
            <a:endParaRPr lang="nl-NL" dirty="0"/>
          </a:p>
          <a:p>
            <a:r>
              <a:rPr lang="nl-NL" dirty="0"/>
              <a:t>Maatregelen RIVM leidend </a:t>
            </a:r>
          </a:p>
          <a:p>
            <a:r>
              <a:rPr lang="nl-NL" dirty="0"/>
              <a:t>Vertaling naar protocol PVC augustus 2020</a:t>
            </a:r>
          </a:p>
          <a:p>
            <a:r>
              <a:rPr lang="nl-NL" dirty="0"/>
              <a:t>Fysieke visitaties met nieuwe golf Corona-virus weer on-</a:t>
            </a:r>
            <a:r>
              <a:rPr lang="nl-NL" dirty="0" err="1"/>
              <a:t>hold</a:t>
            </a:r>
            <a:endParaRPr lang="nl-NL" dirty="0"/>
          </a:p>
          <a:p>
            <a:r>
              <a:rPr lang="nl-NL" dirty="0"/>
              <a:t>Uitwerken digitale visitaties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Visiteren in Corona tijden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653136"/>
            <a:ext cx="2376264" cy="1680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085184"/>
            <a:ext cx="1566333" cy="8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0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Beroepsinhoudelijke visitatie PVC en certificering door CI ontkoppeld</a:t>
            </a:r>
          </a:p>
          <a:p>
            <a:pPr lvl="1"/>
            <a:r>
              <a:rPr lang="nl-NL" dirty="0"/>
              <a:t>beiden cyclus 4jr, streven alterneren met 2 jaar tussenpoos</a:t>
            </a:r>
          </a:p>
          <a:p>
            <a:r>
              <a:rPr lang="nl-NL" dirty="0"/>
              <a:t>Centra verder met NIAZ </a:t>
            </a:r>
            <a:r>
              <a:rPr lang="nl-NL" dirty="0">
                <a:sym typeface="Wingdings"/>
              </a:rPr>
              <a:t>(aantal),</a:t>
            </a:r>
            <a:r>
              <a:rPr lang="nl-NL" dirty="0"/>
              <a:t> JCI (aantal) en HKZ (aantal)</a:t>
            </a:r>
          </a:p>
          <a:p>
            <a:r>
              <a:rPr lang="nl-NL" dirty="0"/>
              <a:t>HKZ certificering door Lloyds zonder materiedeskundige  PVC</a:t>
            </a:r>
          </a:p>
          <a:p>
            <a:r>
              <a:rPr lang="nl-NL" dirty="0"/>
              <a:t>Aantal uitgevoerde ”stand </a:t>
            </a:r>
            <a:r>
              <a:rPr lang="nl-NL" dirty="0" err="1"/>
              <a:t>alone</a:t>
            </a:r>
            <a:r>
              <a:rPr lang="nl-NL" dirty="0"/>
              <a:t> visitatie” door PVC nog beperkt (aantal)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sz="2800" dirty="0"/>
              <a:t>Certificatie en visitatie na herziening</a:t>
            </a:r>
          </a:p>
        </p:txBody>
      </p:sp>
    </p:spTree>
    <p:extLst>
      <p:ext uri="{BB962C8B-B14F-4D97-AF65-F5344CB8AC3E}">
        <p14:creationId xmlns:p14="http://schemas.microsoft.com/office/powerpoint/2010/main" val="199293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 centra die met HKZ doorgaan wordt de nieuwe algemene norm Zorg en Welzijn toegespitst voor dialysecentra (in ontwikkeling)</a:t>
            </a:r>
          </a:p>
          <a:p>
            <a:r>
              <a:rPr lang="nl-NL" dirty="0"/>
              <a:t>Deze nieuwe HKZ norm niet langer ISO compatibel met als voordeel:</a:t>
            </a:r>
          </a:p>
          <a:p>
            <a:pPr lvl="1"/>
            <a:r>
              <a:rPr lang="nl-NL" dirty="0"/>
              <a:t>Frequentie </a:t>
            </a:r>
            <a:r>
              <a:rPr lang="nl-NL" dirty="0" err="1"/>
              <a:t>hercertificering</a:t>
            </a:r>
            <a:r>
              <a:rPr lang="nl-NL" dirty="0"/>
              <a:t> naar 1 x per 4 jaar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HKZ  norm 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05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972BDC2-D7C4-4A48-BA8A-AAE03363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Standaardisering follow-up bij afwijkingen van normen</a:t>
            </a:r>
          </a:p>
          <a:p>
            <a:pPr lvl="0"/>
            <a:r>
              <a:rPr lang="nl-NL" dirty="0"/>
              <a:t>termijn en manier van voortgangsrapportage (schriftelijk of fysiek)</a:t>
            </a:r>
          </a:p>
          <a:p>
            <a:pPr lvl="1"/>
            <a:r>
              <a:rPr lang="nl-NL" dirty="0"/>
              <a:t>Aanbevelingen schriftelijk 1 jaar na het visitatierapport, voorwaarden soms zelfs binnen 3 maanden na visitatie en met fysiek bezoek. </a:t>
            </a:r>
          </a:p>
          <a:p>
            <a:pPr lvl="0"/>
            <a:r>
              <a:rPr lang="nl-NL" dirty="0"/>
              <a:t>Integratie hiervan in </a:t>
            </a:r>
            <a:r>
              <a:rPr lang="nl-NL" dirty="0" err="1"/>
              <a:t>Exata</a:t>
            </a:r>
            <a:r>
              <a:rPr lang="nl-NL" dirty="0"/>
              <a:t>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2C5A903-AB56-40F2-99D9-3DD12028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Certificatie en visitatie na herziening</a:t>
            </a:r>
          </a:p>
        </p:txBody>
      </p:sp>
    </p:spTree>
    <p:extLst>
      <p:ext uri="{BB962C8B-B14F-4D97-AF65-F5344CB8AC3E}">
        <p14:creationId xmlns:p14="http://schemas.microsoft.com/office/powerpoint/2010/main" val="267363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Patient</a:t>
            </a:r>
            <a:r>
              <a:rPr lang="nl-NL" dirty="0"/>
              <a:t> vertegenwoordigers zijn geworven</a:t>
            </a:r>
          </a:p>
          <a:p>
            <a:r>
              <a:rPr lang="nl-NL" dirty="0"/>
              <a:t>Opleiding </a:t>
            </a:r>
            <a:r>
              <a:rPr lang="nl-NL" dirty="0" err="1"/>
              <a:t>patient</a:t>
            </a:r>
            <a:r>
              <a:rPr lang="nl-NL" dirty="0"/>
              <a:t> vertegenwoordigers gestart</a:t>
            </a:r>
          </a:p>
          <a:p>
            <a:r>
              <a:rPr lang="nl-NL" dirty="0"/>
              <a:t>Programma bij deelname uitgewerkt</a:t>
            </a:r>
          </a:p>
          <a:p>
            <a:r>
              <a:rPr lang="nl-NL" dirty="0"/>
              <a:t>Evaluatieplan uitgewerkt</a:t>
            </a:r>
          </a:p>
          <a:p>
            <a:r>
              <a:rPr lang="nl-NL" dirty="0"/>
              <a:t>Na uitbraak Corona project on-</a:t>
            </a:r>
            <a:r>
              <a:rPr lang="nl-NL" dirty="0" err="1"/>
              <a:t>hold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 pilot </a:t>
            </a:r>
            <a:r>
              <a:rPr lang="nl-NL" dirty="0" err="1"/>
              <a:t>meevisiteren</a:t>
            </a:r>
            <a:r>
              <a:rPr lang="nl-NL" dirty="0"/>
              <a:t> patiënten</a:t>
            </a:r>
          </a:p>
        </p:txBody>
      </p:sp>
      <p:pic>
        <p:nvPicPr>
          <p:cNvPr id="6" name="Afbeelding 5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994523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9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1800" dirty="0"/>
              <a:t>Resultaten uitvraag transparantie visitatie richting </a:t>
            </a:r>
            <a:r>
              <a:rPr lang="nl-NL" sz="1800" b="1" i="1" dirty="0" err="1"/>
              <a:t>patient</a:t>
            </a:r>
            <a:r>
              <a:rPr lang="nl-NL" sz="1800" dirty="0"/>
              <a:t> :</a:t>
            </a:r>
          </a:p>
        </p:txBody>
      </p:sp>
      <p:graphicFrame>
        <p:nvGraphicFramePr>
          <p:cNvPr id="12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08391"/>
              </p:ext>
            </p:extLst>
          </p:nvPr>
        </p:nvGraphicFramePr>
        <p:xfrm>
          <a:off x="457200" y="13414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87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Voorstel aanpassing visitatie regelement</a:t>
            </a:r>
          </a:p>
          <a:p>
            <a:r>
              <a:rPr lang="nl-NL" dirty="0"/>
              <a:t>Resultaten van visitatie worden gedeeld met </a:t>
            </a:r>
            <a:r>
              <a:rPr lang="nl-NL" dirty="0" err="1"/>
              <a:t>patienten</a:t>
            </a:r>
            <a:r>
              <a:rPr lang="nl-NL" dirty="0"/>
              <a:t> van eigen dialysecentrum </a:t>
            </a:r>
            <a:r>
              <a:rPr lang="nl-NL" dirty="0" err="1"/>
              <a:t>dmv</a:t>
            </a:r>
            <a:r>
              <a:rPr lang="nl-NL" dirty="0"/>
              <a:t> een verslag waarin vermeld de voor </a:t>
            </a:r>
            <a:r>
              <a:rPr lang="nl-NL" dirty="0" err="1"/>
              <a:t>patient</a:t>
            </a:r>
            <a:r>
              <a:rPr lang="nl-NL" dirty="0"/>
              <a:t> </a:t>
            </a:r>
            <a:r>
              <a:rPr lang="nl-NL"/>
              <a:t>relevante aanbevelingen (of alle?) </a:t>
            </a:r>
            <a:r>
              <a:rPr lang="nl-NL" dirty="0"/>
              <a:t>en daaraan gekoppeld het plan tot verbetering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Transparantie </a:t>
            </a:r>
            <a:r>
              <a:rPr lang="nl-NL"/>
              <a:t>visitatie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5568485"/>
      </p:ext>
    </p:extLst>
  </p:cSld>
  <p:clrMapOvr>
    <a:masterClrMapping/>
  </p:clrMapOvr>
</p:sld>
</file>

<file path=ppt/theme/theme1.xml><?xml version="1.0" encoding="utf-8"?>
<a:theme xmlns:a="http://schemas.openxmlformats.org/drawingml/2006/main" name="Nefrovis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frovisie_powerpoint.potm" id="{8F1C2649-5FDE-4867-83C7-F99646BDB670}" vid="{B044F66A-94DF-4A8D-B4AD-1B6960F205F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Nefrovisie_powerpoint</Template>
  <TotalTime>5534</TotalTime>
  <Words>275</Words>
  <Application>Microsoft Office PowerPoint</Application>
  <PresentationFormat>Diavoorstelling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Nefrovisie</vt:lpstr>
      <vt:lpstr>Sectie Kwaliteitsborging </vt:lpstr>
      <vt:lpstr>Visiteren in Corona tijden </vt:lpstr>
      <vt:lpstr>Certificatie en visitatie na herziening</vt:lpstr>
      <vt:lpstr>Nieuwe HKZ  norm   </vt:lpstr>
      <vt:lpstr>Certificatie en visitatie na herziening</vt:lpstr>
      <vt:lpstr>Update pilot meevisiteren patiënten</vt:lpstr>
      <vt:lpstr>Resultaten uitvraag transparantie visitatie richting patient :</vt:lpstr>
      <vt:lpstr>Transparantie visitatie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Herziening visitatiesystematiek</dc:title>
  <dc:creator>Hennie van IJzerloo</dc:creator>
  <cp:lastModifiedBy>Hennie van IJzerloo</cp:lastModifiedBy>
  <cp:revision>127</cp:revision>
  <dcterms:created xsi:type="dcterms:W3CDTF">2018-03-25T09:35:26Z</dcterms:created>
  <dcterms:modified xsi:type="dcterms:W3CDTF">2021-03-27T17:43:05Z</dcterms:modified>
</cp:coreProperties>
</file>