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0" r:id="rId2"/>
    <p:sldId id="257" r:id="rId3"/>
    <p:sldId id="266" r:id="rId4"/>
    <p:sldId id="267" r:id="rId5"/>
    <p:sldId id="264" r:id="rId6"/>
    <p:sldId id="269" r:id="rId7"/>
    <p:sldId id="265" r:id="rId8"/>
    <p:sldId id="268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381"/>
  </p:normalViewPr>
  <p:slideViewPr>
    <p:cSldViewPr snapToGrid="0">
      <p:cViewPr varScale="1">
        <p:scale>
          <a:sx n="52" d="100"/>
          <a:sy n="52" d="100"/>
        </p:scale>
        <p:origin x="1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MEDonline</a:t>
            </a:r>
            <a:r>
              <a:rPr lang="en-GB" dirty="0"/>
              <a:t>, </a:t>
            </a:r>
            <a:r>
              <a:rPr lang="en-GB" dirty="0" err="1"/>
              <a:t>meer</a:t>
            </a:r>
            <a:r>
              <a:rPr lang="en-GB" dirty="0"/>
              <a:t> dan 10 </a:t>
            </a:r>
            <a:r>
              <a:rPr lang="en-GB" dirty="0" err="1"/>
              <a:t>jaar</a:t>
            </a:r>
            <a:r>
              <a:rPr lang="en-GB" dirty="0"/>
              <a:t> </a:t>
            </a:r>
            <a:r>
              <a:rPr lang="en-GB" dirty="0" err="1"/>
              <a:t>actief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wetenschappelijke</a:t>
            </a:r>
            <a:r>
              <a:rPr lang="en-GB" dirty="0"/>
              <a:t> </a:t>
            </a:r>
            <a:r>
              <a:rPr lang="en-GB" dirty="0" err="1"/>
              <a:t>verenigingen</a:t>
            </a:r>
            <a:r>
              <a:rPr lang="en-GB" dirty="0"/>
              <a:t> </a:t>
            </a:r>
            <a:r>
              <a:rPr lang="en-GB" dirty="0" err="1"/>
              <a:t>zoals</a:t>
            </a:r>
            <a:r>
              <a:rPr lang="en-GB" dirty="0"/>
              <a:t> de </a:t>
            </a:r>
            <a:r>
              <a:rPr lang="en-GB" dirty="0" err="1"/>
              <a:t>Nefro</a:t>
            </a:r>
            <a:r>
              <a:rPr lang="en-GB" dirty="0"/>
              <a:t> / NIV / NVN / NOG / NVK / etc.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Onder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website </a:t>
            </a:r>
            <a:r>
              <a:rPr lang="en-GB" dirty="0" err="1"/>
              <a:t>nefro.nl</a:t>
            </a:r>
            <a:r>
              <a:rPr lang="en-GB" dirty="0"/>
              <a:t> </a:t>
            </a:r>
            <a:r>
              <a:rPr lang="en-GB" dirty="0" err="1"/>
              <a:t>overgenomen</a:t>
            </a:r>
            <a:r>
              <a:rPr lang="en-GB" dirty="0"/>
              <a:t> van e-wise.  - </a:t>
            </a:r>
            <a:r>
              <a:rPr lang="en-GB" dirty="0" err="1"/>
              <a:t>Persoonlijk</a:t>
            </a:r>
            <a:r>
              <a:rPr lang="en-GB" dirty="0"/>
              <a:t>, </a:t>
            </a:r>
            <a:r>
              <a:rPr lang="en-GB" dirty="0" err="1"/>
              <a:t>meer</a:t>
            </a:r>
            <a:r>
              <a:rPr lang="en-GB" dirty="0"/>
              <a:t> dan 20 </a:t>
            </a:r>
            <a:r>
              <a:rPr lang="en-GB" dirty="0" err="1"/>
              <a:t>jaar</a:t>
            </a:r>
            <a:r>
              <a:rPr lang="en-GB" dirty="0"/>
              <a:t> </a:t>
            </a:r>
            <a:r>
              <a:rPr lang="en-GB" dirty="0" err="1"/>
              <a:t>actief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wetenschappelijke</a:t>
            </a:r>
            <a:r>
              <a:rPr lang="en-GB" dirty="0"/>
              <a:t> </a:t>
            </a:r>
            <a:r>
              <a:rPr lang="en-GB" dirty="0" err="1"/>
              <a:t>verenigingen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MEDonline</a:t>
            </a:r>
            <a:r>
              <a:rPr lang="en-GB" dirty="0"/>
              <a:t> </a:t>
            </a:r>
            <a:r>
              <a:rPr lang="en-GB" dirty="0" err="1"/>
              <a:t>maakt</a:t>
            </a:r>
            <a:r>
              <a:rPr lang="en-GB" dirty="0"/>
              <a:t> </a:t>
            </a:r>
            <a:r>
              <a:rPr lang="en-GB" dirty="0" err="1"/>
              <a:t>allerlei</a:t>
            </a:r>
            <a:r>
              <a:rPr lang="en-GB" dirty="0"/>
              <a:t> </a:t>
            </a:r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communicatie</a:t>
            </a:r>
            <a:r>
              <a:rPr lang="en-GB" dirty="0"/>
              <a:t> tools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wv’en</a:t>
            </a:r>
            <a:r>
              <a:rPr lang="en-GB" dirty="0"/>
              <a:t>, </a:t>
            </a:r>
            <a:r>
              <a:rPr lang="en-GB" dirty="0" err="1"/>
              <a:t>denk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websites, apps, online </a:t>
            </a:r>
            <a:r>
              <a:rPr lang="en-GB" dirty="0" err="1"/>
              <a:t>applicaties</a:t>
            </a:r>
            <a:r>
              <a:rPr lang="en-GB" dirty="0"/>
              <a:t> -&gt; </a:t>
            </a:r>
            <a:r>
              <a:rPr lang="en-GB" dirty="0" err="1"/>
              <a:t>omdat</a:t>
            </a:r>
            <a:r>
              <a:rPr lang="en-GB" dirty="0"/>
              <a:t> </a:t>
            </a:r>
            <a:r>
              <a:rPr lang="en-GB" dirty="0" err="1"/>
              <a:t>MEDonline</a:t>
            </a:r>
            <a:r>
              <a:rPr lang="en-GB" dirty="0"/>
              <a:t> </a:t>
            </a:r>
            <a:r>
              <a:rPr lang="en-GB" dirty="0" err="1"/>
              <a:t>actief</a:t>
            </a:r>
            <a:r>
              <a:rPr lang="en-GB" dirty="0"/>
              <a:t> is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veel</a:t>
            </a:r>
            <a:r>
              <a:rPr lang="en-GB" dirty="0"/>
              <a:t> </a:t>
            </a:r>
            <a:r>
              <a:rPr lang="en-GB" dirty="0" err="1"/>
              <a:t>verenigingen</a:t>
            </a:r>
            <a:r>
              <a:rPr lang="en-GB" dirty="0"/>
              <a:t> </a:t>
            </a:r>
            <a:r>
              <a:rPr lang="en-GB" dirty="0" err="1"/>
              <a:t>delen</a:t>
            </a:r>
            <a:r>
              <a:rPr lang="en-GB" dirty="0"/>
              <a:t> we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ideen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tools met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verenigingen</a:t>
            </a:r>
            <a:r>
              <a:rPr lang="en-GB" dirty="0"/>
              <a:t>, </a:t>
            </a:r>
            <a:r>
              <a:rPr lang="en-GB" dirty="0" err="1"/>
              <a:t>hierdoor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de </a:t>
            </a:r>
            <a:r>
              <a:rPr lang="en-GB" dirty="0" err="1"/>
              <a:t>kosten</a:t>
            </a:r>
            <a:r>
              <a:rPr lang="en-GB" dirty="0"/>
              <a:t> </a:t>
            </a:r>
            <a:r>
              <a:rPr lang="en-GB" dirty="0" err="1"/>
              <a:t>vaak</a:t>
            </a:r>
            <a:r>
              <a:rPr lang="en-GB" dirty="0"/>
              <a:t> lager </a:t>
            </a:r>
            <a:r>
              <a:rPr lang="en-GB" dirty="0" err="1"/>
              <a:t>en</a:t>
            </a:r>
            <a:r>
              <a:rPr lang="en-GB" dirty="0"/>
              <a:t> het idee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beter</a:t>
            </a:r>
            <a:r>
              <a:rPr lang="en-GB" dirty="0"/>
              <a:t> </a:t>
            </a:r>
            <a:r>
              <a:rPr lang="en-GB" dirty="0" err="1"/>
              <a:t>uitgewerkt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Daarnaast</a:t>
            </a:r>
            <a:r>
              <a:rPr lang="en-GB" dirty="0"/>
              <a:t> </a:t>
            </a:r>
            <a:r>
              <a:rPr lang="en-GB" dirty="0" err="1"/>
              <a:t>verzorgen</a:t>
            </a:r>
            <a:r>
              <a:rPr lang="en-GB" dirty="0"/>
              <a:t> we (online) </a:t>
            </a:r>
            <a:r>
              <a:rPr lang="en-GB" dirty="0" err="1"/>
              <a:t>congressen</a:t>
            </a:r>
            <a:r>
              <a:rPr lang="en-GB" dirty="0"/>
              <a:t>, webinars, </a:t>
            </a:r>
            <a:r>
              <a:rPr lang="en-GB" dirty="0" err="1"/>
              <a:t>opleidingsdagen</a:t>
            </a:r>
            <a:r>
              <a:rPr lang="en-GB" dirty="0"/>
              <a:t>, etc. </a:t>
            </a:r>
            <a:r>
              <a:rPr lang="en-GB" dirty="0" err="1"/>
              <a:t>Werkt</a:t>
            </a:r>
            <a:r>
              <a:rPr lang="en-GB" dirty="0"/>
              <a:t> </a:t>
            </a:r>
            <a:r>
              <a:rPr lang="en-GB" dirty="0" err="1"/>
              <a:t>verschuift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content management.</a:t>
            </a:r>
          </a:p>
          <a:p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118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Voor richtlijnen die niet in de RLDB geplaatst mogen worden.</a:t>
            </a:r>
          </a:p>
          <a:p>
            <a:r>
              <a:rPr lang="en-NL" dirty="0"/>
              <a:t>NFN is initiator geweest – NVvH is later aangesloten</a:t>
            </a:r>
          </a:p>
          <a:p>
            <a:r>
              <a:rPr lang="en-NL" dirty="0"/>
              <a:t>DV is eigenaar van richtlijn</a:t>
            </a:r>
          </a:p>
        </p:txBody>
      </p:sp>
    </p:spTree>
    <p:extLst>
      <p:ext uri="{BB962C8B-B14F-4D97-AF65-F5344CB8AC3E}">
        <p14:creationId xmlns:p14="http://schemas.microsoft.com/office/powerpoint/2010/main" val="353747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2096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9037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en datum</a:t>
            </a:r>
          </a:p>
        </p:txBody>
      </p:sp>
      <p:sp>
        <p:nvSpPr>
          <p:cNvPr id="13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Naam presentatie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Feitinformatie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oeken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Toekenning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“Bijzonder citaat”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Naam presentatie</a:t>
            </a:r>
          </a:p>
        </p:txBody>
      </p:sp>
      <p:sp>
        <p:nvSpPr>
          <p:cNvPr id="24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en datum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Naam dia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Naam di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44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dia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dia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Sectietitel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8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dia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Titel agenda</a:t>
            </a:r>
          </a:p>
        </p:txBody>
      </p:sp>
      <p:sp>
        <p:nvSpPr>
          <p:cNvPr id="90" name="Ondertitel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agenda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Agendaonderwerpen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Naam dia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" name="medonline_branding_v1.pdf" descr="medonline_branding_v1.pdf"/>
          <p:cNvPicPr>
            <a:picLocks noChangeAspect="1"/>
          </p:cNvPicPr>
          <p:nvPr/>
        </p:nvPicPr>
        <p:blipFill>
          <a:blip r:embed="rId16"/>
          <a:srcRect r="69924" b="80178"/>
          <a:stretch>
            <a:fillRect/>
          </a:stretch>
        </p:blipFill>
        <p:spPr>
          <a:xfrm>
            <a:off x="21934194" y="11382242"/>
            <a:ext cx="1998160" cy="189804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101" y="827912"/>
            <a:ext cx="16065798" cy="12060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Juiste logo.pdf" descr="Juiste logo.pdf"/>
          <p:cNvPicPr>
            <a:picLocks noChangeAspect="1"/>
          </p:cNvPicPr>
          <p:nvPr/>
        </p:nvPicPr>
        <p:blipFill>
          <a:blip r:embed="rId3"/>
          <a:srcRect b="80612"/>
          <a:stretch>
            <a:fillRect/>
          </a:stretch>
        </p:blipFill>
        <p:spPr>
          <a:xfrm>
            <a:off x="16604749" y="11250061"/>
            <a:ext cx="6576924" cy="1856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23 november 2022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>
              <a:defRPr b="0">
                <a:latin typeface="Museo Sans Rounded 300"/>
                <a:ea typeface="Museo Sans Rounded 300"/>
                <a:cs typeface="Museo Sans Rounded 300"/>
                <a:sym typeface="Museo Sans Rounded 300"/>
              </a:defRPr>
            </a:lvl1pPr>
          </a:lstStyle>
          <a:p>
            <a:r>
              <a:rPr lang="en-US" dirty="0">
                <a:latin typeface="+mj-lt"/>
              </a:rPr>
              <a:t>15 December 2022</a:t>
            </a:r>
            <a:endParaRPr dirty="0">
              <a:latin typeface="+mj-lt"/>
            </a:endParaRPr>
          </a:p>
        </p:txBody>
      </p:sp>
      <p:sp>
        <p:nvSpPr>
          <p:cNvPr id="156" name="Projecten 20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Museo Sans Rounded 500"/>
                <a:ea typeface="Museo Sans Rounded 500"/>
                <a:cs typeface="Museo Sans Rounded 500"/>
                <a:sym typeface="Museo Sans Rounded 500"/>
              </a:defRPr>
            </a:lvl1pPr>
          </a:lstStyle>
          <a:p>
            <a:r>
              <a:rPr lang="nl-NL" b="1" dirty="0">
                <a:latin typeface="+mj-lt"/>
              </a:rPr>
              <a:t>Richtlijnen publicatie tool</a:t>
            </a:r>
            <a:endParaRPr b="1" dirty="0">
              <a:latin typeface="+mj-lt"/>
            </a:endParaRPr>
          </a:p>
        </p:txBody>
      </p:sp>
      <p:sp>
        <p:nvSpPr>
          <p:cNvPr id="157" name="Diabetes portfoli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latin typeface="Museo Sans Rounded 300"/>
                <a:ea typeface="Museo Sans Rounded 300"/>
                <a:cs typeface="Museo Sans Rounded 300"/>
                <a:sym typeface="Museo Sans Rounded 300"/>
              </a:defRPr>
            </a:lvl1pPr>
          </a:lstStyle>
          <a:p>
            <a:r>
              <a:rPr lang="nl-NL" b="1" dirty="0" err="1">
                <a:latin typeface="+mj-lt"/>
              </a:rPr>
              <a:t>Derck</a:t>
            </a:r>
            <a:r>
              <a:rPr lang="nl-NL" b="1" dirty="0">
                <a:latin typeface="+mj-lt"/>
              </a:rPr>
              <a:t> Floor – Managing Partner</a:t>
            </a:r>
          </a:p>
        </p:txBody>
      </p:sp>
      <p:pic>
        <p:nvPicPr>
          <p:cNvPr id="158" name="Juiste logo.pdf" descr="Juiste logo.pdf"/>
          <p:cNvPicPr>
            <a:picLocks noChangeAspect="1"/>
          </p:cNvPicPr>
          <p:nvPr/>
        </p:nvPicPr>
        <p:blipFill>
          <a:blip r:embed="rId3"/>
          <a:srcRect b="80612"/>
          <a:stretch>
            <a:fillRect/>
          </a:stretch>
        </p:blipFill>
        <p:spPr>
          <a:xfrm>
            <a:off x="16604749" y="11250061"/>
            <a:ext cx="6576924" cy="1856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slow" advClick="1" p14:dur="1500">
        <p:wipe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ichtlijnen publicatie applicatie"/>
          <p:cNvSpPr txBox="1">
            <a:spLocks noGrp="1"/>
          </p:cNvSpPr>
          <p:nvPr>
            <p:ph type="ctrTitle"/>
          </p:nvPr>
        </p:nvSpPr>
        <p:spPr>
          <a:xfrm>
            <a:off x="1206498" y="1662017"/>
            <a:ext cx="21971004" cy="46482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en-US" dirty="0" err="1"/>
              <a:t>Samenwerking</a:t>
            </a:r>
            <a:endParaRPr dirty="0"/>
          </a:p>
        </p:txBody>
      </p:sp>
      <p:pic>
        <p:nvPicPr>
          <p:cNvPr id="158" name="Juiste logo.pdf" descr="Juiste logo.pdf"/>
          <p:cNvPicPr>
            <a:picLocks noChangeAspect="1"/>
          </p:cNvPicPr>
          <p:nvPr/>
        </p:nvPicPr>
        <p:blipFill>
          <a:blip r:embed="rId3"/>
          <a:srcRect b="80612"/>
          <a:stretch>
            <a:fillRect/>
          </a:stretch>
        </p:blipFill>
        <p:spPr>
          <a:xfrm>
            <a:off x="16604749" y="11250061"/>
            <a:ext cx="6576924" cy="1856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Unknown.jpeg" descr="Unknow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0271" y="6812430"/>
            <a:ext cx="7175501" cy="120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logo.png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944" y="6784702"/>
            <a:ext cx="2581790" cy="179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ogo (1).png" descr="logo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231" y="6723530"/>
            <a:ext cx="5143501" cy="13843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834777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3E43EB-51DB-D9B7-0B23-BCDC41CE3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586830"/>
            <a:ext cx="21971000" cy="1433357"/>
          </a:xfrm>
        </p:spPr>
        <p:txBody>
          <a:bodyPr/>
          <a:lstStyle/>
          <a:p>
            <a:r>
              <a:rPr lang="en-NL" sz="9600" dirty="0"/>
              <a:t>Functionaliteiten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74FBD-6493-1904-324E-E531CF99B4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06500" y="2711983"/>
            <a:ext cx="21971000" cy="9327617"/>
          </a:xfrm>
        </p:spPr>
        <p:txBody>
          <a:bodyPr>
            <a:noAutofit/>
          </a:bodyPr>
          <a:lstStyle/>
          <a:p>
            <a:pPr marL="685800" indent="-6858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NL" sz="3600" b="0" dirty="0"/>
              <a:t>1 overkoepelende database/applicatie voor NIV en DV’en</a:t>
            </a:r>
          </a:p>
          <a:p>
            <a:pPr marL="685800" indent="-6858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NL" sz="3600" b="0" dirty="0"/>
              <a:t>Integratie binnen nefro.nl website </a:t>
            </a:r>
          </a:p>
          <a:p>
            <a:pPr marL="685800" indent="-6858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NL" sz="3600" b="0" dirty="0"/>
              <a:t>Format hetzelfde voor iedere richtlijn</a:t>
            </a:r>
          </a:p>
          <a:p>
            <a:pPr marL="685800" indent="-6858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NL" sz="3600" b="0" dirty="0"/>
              <a:t>Zoeken in de richtlijn zelf</a:t>
            </a:r>
          </a:p>
          <a:p>
            <a:pPr marL="685800" indent="-6858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NL" sz="3600" b="0" dirty="0"/>
              <a:t>PDF export</a:t>
            </a:r>
          </a:p>
          <a:p>
            <a:pPr marL="685800" indent="-6858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NL" sz="3600" b="0" dirty="0"/>
              <a:t>Geschiedenis van herzieningen</a:t>
            </a:r>
          </a:p>
          <a:p>
            <a:pPr marL="685800" indent="-6858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NL" sz="3600" b="0" dirty="0"/>
              <a:t>Richtlijnen die in de RLDB staan ook in het overzicht</a:t>
            </a:r>
          </a:p>
          <a:p>
            <a:pPr marL="685800" indent="-6858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3600" b="0" dirty="0"/>
              <a:t>W</a:t>
            </a:r>
            <a:r>
              <a:rPr lang="en-NL" sz="3600" b="0" dirty="0"/>
              <a:t>ebapplicatie op mobiel goed te gebruiken</a:t>
            </a:r>
          </a:p>
          <a:p>
            <a:pPr marL="685800" indent="-685800" algn="l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NL" sz="3600" b="0" dirty="0"/>
          </a:p>
          <a:p>
            <a:pPr marL="685800" indent="-685800" algn="l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NL" sz="3600" b="0" dirty="0"/>
          </a:p>
        </p:txBody>
      </p:sp>
      <p:pic>
        <p:nvPicPr>
          <p:cNvPr id="4" name="Juiste logo.pdf" descr="Juiste logo.pdf">
            <a:extLst>
              <a:ext uri="{FF2B5EF4-FFF2-40B4-BE49-F238E27FC236}">
                <a16:creationId xmlns:a16="http://schemas.microsoft.com/office/drawing/2014/main" id="{BF673E9E-9026-6D53-04D8-C3C649CA4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0612"/>
          <a:stretch>
            <a:fillRect/>
          </a:stretch>
        </p:blipFill>
        <p:spPr>
          <a:xfrm>
            <a:off x="16604749" y="11250061"/>
            <a:ext cx="6576924" cy="18565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26979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4F7F870-90B5-8BF2-BAB9-D3540D617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80" y="0"/>
            <a:ext cx="14817840" cy="1371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D7E2A8-82B3-9A47-091B-34D8C6378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54" y="0"/>
            <a:ext cx="13805492" cy="13469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146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69A9F09F-08E4-8964-5CC4-0361FC506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67" y="0"/>
            <a:ext cx="13605266" cy="13250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3E43EB-51DB-D9B7-0B23-BCDC41CE3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586830"/>
            <a:ext cx="21971000" cy="1433357"/>
          </a:xfrm>
        </p:spPr>
        <p:txBody>
          <a:bodyPr>
            <a:normAutofit/>
          </a:bodyPr>
          <a:lstStyle/>
          <a:p>
            <a:r>
              <a:rPr lang="en-NL" sz="9600" dirty="0"/>
              <a:t>Vragen?</a:t>
            </a:r>
          </a:p>
        </p:txBody>
      </p:sp>
      <p:pic>
        <p:nvPicPr>
          <p:cNvPr id="4" name="Juiste logo.pdf" descr="Juiste logo.pdf">
            <a:extLst>
              <a:ext uri="{FF2B5EF4-FFF2-40B4-BE49-F238E27FC236}">
                <a16:creationId xmlns:a16="http://schemas.microsoft.com/office/drawing/2014/main" id="{BF673E9E-9026-6D53-04D8-C3C649CA4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0612"/>
          <a:stretch>
            <a:fillRect/>
          </a:stretch>
        </p:blipFill>
        <p:spPr>
          <a:xfrm>
            <a:off x="16604749" y="11250061"/>
            <a:ext cx="6576924" cy="18565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580249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972A79ADF5E4D99DB5C0BE011DB58" ma:contentTypeVersion="12" ma:contentTypeDescription="Een nieuw document maken." ma:contentTypeScope="" ma:versionID="3b78df6a6fd2caec30fe383d6bd12836">
  <xsd:schema xmlns:xsd="http://www.w3.org/2001/XMLSchema" xmlns:xs="http://www.w3.org/2001/XMLSchema" xmlns:p="http://schemas.microsoft.com/office/2006/metadata/properties" xmlns:ns2="acbdc7c4-8e43-4796-9dc0-dde0d71cb017" xmlns:ns3="d213b66c-a5d3-4c5d-ab22-1054b43e41c3" targetNamespace="http://schemas.microsoft.com/office/2006/metadata/properties" ma:root="true" ma:fieldsID="9b3a49c03241dac522e63a613925dfbb" ns2:_="" ns3:_="">
    <xsd:import namespace="acbdc7c4-8e43-4796-9dc0-dde0d71cb017"/>
    <xsd:import namespace="d213b66c-a5d3-4c5d-ab22-1054b43e41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dc7c4-8e43-4796-9dc0-dde0d71cb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535c092-297d-4d7b-b020-2a34c45c2a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3b66c-a5d3-4c5d-ab22-1054b43e41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64526d1-3f7d-49ba-bc42-45d1efb6c79c}" ma:internalName="TaxCatchAll" ma:showField="CatchAllData" ma:web="d213b66c-a5d3-4c5d-ab22-1054b43e41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48EB1E-6AB0-4CAB-B2CA-9C54E91710C0}"/>
</file>

<file path=customXml/itemProps2.xml><?xml version="1.0" encoding="utf-8"?>
<ds:datastoreItem xmlns:ds="http://schemas.openxmlformats.org/officeDocument/2006/customXml" ds:itemID="{09D65CA1-9645-40FE-8B35-70069589781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207</Words>
  <Application>Microsoft Macintosh PowerPoint</Application>
  <PresentationFormat>Custom</PresentationFormat>
  <Paragraphs>23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Helvetica Neue</vt:lpstr>
      <vt:lpstr>Helvetica Neue Medium</vt:lpstr>
      <vt:lpstr>21_BasicWhite</vt:lpstr>
      <vt:lpstr>PowerPoint Presentation</vt:lpstr>
      <vt:lpstr>Richtlijnen publicatie tool</vt:lpstr>
      <vt:lpstr>Samenwerking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Derck Floor</cp:lastModifiedBy>
  <cp:revision>19</cp:revision>
  <dcterms:modified xsi:type="dcterms:W3CDTF">2022-12-14T12:47:41Z</dcterms:modified>
</cp:coreProperties>
</file>