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51435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E1"/>
    <a:srgbClr val="009E00"/>
    <a:srgbClr val="E20029"/>
    <a:srgbClr val="CD09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116" d="100"/>
          <a:sy n="116" d="100"/>
        </p:scale>
        <p:origin x="1354" y="82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22DA8-B14E-1343-86CD-7684766DC3D9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7306D-E405-CC4B-9B61-62BEAF9306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F840C-1E2A-9745-AAC0-42E618D4F904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0E52C-B129-0446-8711-BD7F1D9FD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8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9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86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96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68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40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082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86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11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5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61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6264" y="379643"/>
            <a:ext cx="5715170" cy="857250"/>
          </a:xfrm>
          <a:prstGeom prst="rect">
            <a:avLst/>
          </a:prstGeom>
        </p:spPr>
        <p:txBody>
          <a:bodyPr vert="horz" lIns="0" tIns="46800" rIns="0" bIns="0" rtlCol="0" anchor="t" anchorCtr="0">
            <a:norm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titel</a:t>
            </a:r>
            <a:r>
              <a:rPr lang="en-US" dirty="0" smtClean="0"/>
              <a:t> toe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voegen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6264" y="1200152"/>
            <a:ext cx="5926844" cy="29841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toe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voegen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38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1650" b="1" i="0" kern="1200" baseline="0">
          <a:solidFill>
            <a:srgbClr val="E20029"/>
          </a:solidFill>
          <a:latin typeface=""/>
          <a:ea typeface="+mj-ea"/>
          <a:cs typeface="+mj-cs"/>
        </a:defRPr>
      </a:lvl1pPr>
    </p:titleStyle>
    <p:bodyStyle>
      <a:lvl1pPr marL="0" indent="0" algn="l" defTabSz="342900" rtl="0" eaLnBrk="1" latinLnBrk="0" hangingPunct="1">
        <a:spcBef>
          <a:spcPct val="20000"/>
        </a:spcBef>
        <a:buFontTx/>
        <a:buNone/>
        <a:defRPr sz="1200" kern="1200">
          <a:solidFill>
            <a:schemeClr val="tx1"/>
          </a:solidFill>
          <a:latin typeface="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4052" y="2380954"/>
            <a:ext cx="5838893" cy="755321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sz="3600" dirty="0" smtClean="0"/>
              <a:t>33</a:t>
            </a:r>
            <a:r>
              <a:rPr lang="nl-NL" sz="3600" baseline="30000" dirty="0" smtClean="0"/>
              <a:t>e</a:t>
            </a:r>
            <a:r>
              <a:rPr lang="nl-NL" sz="3600" dirty="0" smtClean="0"/>
              <a:t> Klinische Vergadering</a:t>
            </a:r>
            <a:endParaRPr lang="nl-NL" sz="36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64052" y="3235717"/>
            <a:ext cx="5365249" cy="830341"/>
          </a:xfrm>
        </p:spPr>
        <p:txBody>
          <a:bodyPr vert="horz" lIns="0" tIns="0" rIns="0" bIns="35100" rtlCol="0">
            <a:noAutofit/>
          </a:bodyPr>
          <a:lstStyle/>
          <a:p>
            <a:pPr algn="l"/>
            <a:r>
              <a:rPr lang="nl-NL" sz="2800" dirty="0" smtClean="0">
                <a:solidFill>
                  <a:srgbClr val="009EE1"/>
                </a:solidFill>
              </a:rPr>
              <a:t>Donderdag 12 december 2019</a:t>
            </a:r>
          </a:p>
          <a:p>
            <a:pPr algn="l"/>
            <a:r>
              <a:rPr lang="nl-NL" sz="2800" dirty="0" smtClean="0">
                <a:solidFill>
                  <a:srgbClr val="009EE1"/>
                </a:solidFill>
              </a:rPr>
              <a:t>8.30 -10.00</a:t>
            </a:r>
          </a:p>
          <a:p>
            <a:pPr algn="l"/>
            <a:r>
              <a:rPr lang="nl-NL" sz="2800" dirty="0" smtClean="0">
                <a:solidFill>
                  <a:srgbClr val="009EE1"/>
                </a:solidFill>
              </a:rPr>
              <a:t>Co</a:t>
            </a:r>
            <a:r>
              <a:rPr lang="nl-NL" sz="2800" dirty="0" smtClean="0">
                <a:solidFill>
                  <a:srgbClr val="009EE1"/>
                </a:solidFill>
              </a:rPr>
              <a:t>ngrescentrum </a:t>
            </a:r>
            <a:r>
              <a:rPr lang="nl-NL" sz="2800" dirty="0" err="1" smtClean="0">
                <a:solidFill>
                  <a:srgbClr val="009EE1"/>
                </a:solidFill>
              </a:rPr>
              <a:t>Papendal</a:t>
            </a:r>
            <a:endParaRPr lang="nl-NL" sz="2800" dirty="0">
              <a:solidFill>
                <a:srgbClr val="009E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21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</a:t>
            </a:r>
            <a:br>
              <a:rPr lang="nl-NL" dirty="0" smtClean="0"/>
            </a:br>
            <a:r>
              <a:rPr lang="nl-NL" dirty="0" smtClean="0"/>
              <a:t>O.l.v. dr. Marieke Yo, voorzitter NFN Sectie </a:t>
            </a:r>
            <a:r>
              <a:rPr lang="nl-NL" dirty="0" err="1" smtClean="0"/>
              <a:t>Nerfologische</a:t>
            </a:r>
            <a:r>
              <a:rPr lang="nl-NL" dirty="0" smtClean="0"/>
              <a:t> Bedrijfsvoering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76264" y="1436975"/>
            <a:ext cx="5926844" cy="3161339"/>
          </a:xfrm>
        </p:spPr>
        <p:txBody>
          <a:bodyPr>
            <a:normAutofit fontScale="92500" lnSpcReduction="2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Opening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Actualiteiten Sectie Nefrologische bedrijfsvoering, dr Mariek</a:t>
            </a:r>
            <a:r>
              <a:rPr lang="nl-NL" sz="1400" dirty="0"/>
              <a:t>e</a:t>
            </a:r>
            <a:r>
              <a:rPr lang="nl-NL" sz="1400" dirty="0" smtClean="0"/>
              <a:t> Yo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Taskforce Nierziekte de Baas, prof dr. Luuk Hilbrands, voorzitter Hoofdenoverleg </a:t>
            </a:r>
            <a:r>
              <a:rPr lang="nl-NL" sz="1400" dirty="0"/>
              <a:t>Nierziekten NL-</a:t>
            </a:r>
            <a:r>
              <a:rPr lang="nl-NL" sz="1400" dirty="0" err="1"/>
              <a:t>UMCs</a:t>
            </a:r>
            <a:r>
              <a:rPr lang="nl-NL" sz="1400" dirty="0"/>
              <a:t> </a:t>
            </a:r>
            <a:endParaRPr lang="nl-NL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Actualiteiten Nefrovisie, dr. Marc Hemmelder, uitvoerend bestuurder Nefrovisie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Update Herziening kwaliteitssysteem Dialyse, dr. Marc ten Dam, voorzitter Sectie Kwaliteitsborging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/>
              <a:t>Actualiteiten </a:t>
            </a:r>
            <a:r>
              <a:rPr lang="nl-NL" sz="1400" dirty="0" smtClean="0"/>
              <a:t>RLC, dr. Henk van </a:t>
            </a:r>
            <a:r>
              <a:rPr lang="nl-NL" sz="1400" dirty="0" err="1" smtClean="0"/>
              <a:t>Hamersvelt</a:t>
            </a:r>
            <a:r>
              <a:rPr lang="nl-NL" sz="1400" dirty="0" smtClean="0"/>
              <a:t>, voorzitter Richtlijn Commissie (RLC)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Concept richtlijn Mineraal- </a:t>
            </a:r>
            <a:r>
              <a:rPr lang="nl-NL" sz="1400" dirty="0"/>
              <a:t>en </a:t>
            </a:r>
            <a:r>
              <a:rPr lang="nl-NL" sz="1400" dirty="0" smtClean="0"/>
              <a:t>botstoornissen, dr. Bastiaan van Dam, lid RLC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/>
              <a:t>Concept </a:t>
            </a:r>
            <a:r>
              <a:rPr lang="fr-FR" sz="1400" dirty="0" err="1"/>
              <a:t>richtlijn</a:t>
            </a:r>
            <a:r>
              <a:rPr lang="fr-FR" sz="1400" dirty="0"/>
              <a:t> </a:t>
            </a:r>
            <a:r>
              <a:rPr lang="fr-FR" sz="1400" dirty="0" err="1" smtClean="0"/>
              <a:t>Cardiovasculair</a:t>
            </a:r>
            <a:r>
              <a:rPr lang="fr-FR" sz="1400" dirty="0" smtClean="0"/>
              <a:t> </a:t>
            </a:r>
            <a:r>
              <a:rPr lang="fr-FR" sz="1400" dirty="0" err="1"/>
              <a:t>risicomanagement</a:t>
            </a:r>
            <a:r>
              <a:rPr lang="fr-FR" sz="1400" dirty="0"/>
              <a:t> </a:t>
            </a:r>
            <a:r>
              <a:rPr lang="fr-FR" sz="1400" dirty="0" smtClean="0"/>
              <a:t>na </a:t>
            </a:r>
            <a:r>
              <a:rPr lang="fr-FR" sz="1400" dirty="0" err="1" smtClean="0"/>
              <a:t>transplantatie</a:t>
            </a:r>
            <a:r>
              <a:rPr lang="fr-FR" sz="1400" dirty="0" smtClean="0"/>
              <a:t>, </a:t>
            </a:r>
          </a:p>
          <a:p>
            <a:r>
              <a:rPr lang="fr-FR" sz="1400" dirty="0" smtClean="0"/>
              <a:t>    dr. </a:t>
            </a:r>
            <a:r>
              <a:rPr lang="fr-FR" sz="1400" dirty="0" err="1" smtClean="0"/>
              <a:t>Frederiek</a:t>
            </a:r>
            <a:r>
              <a:rPr lang="fr-FR" sz="1400" dirty="0" smtClean="0"/>
              <a:t> </a:t>
            </a:r>
            <a:r>
              <a:rPr lang="fr-FR" sz="1400" dirty="0" err="1" smtClean="0"/>
              <a:t>Heenan</a:t>
            </a:r>
            <a:r>
              <a:rPr lang="fr-FR" sz="1400" dirty="0" smtClean="0"/>
              <a:t>-Vos, LONT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/>
              <a:t>R</a:t>
            </a:r>
            <a:r>
              <a:rPr lang="nl-NL" sz="1400" dirty="0" smtClean="0"/>
              <a:t>ondvraag</a:t>
            </a:r>
            <a:endParaRPr lang="nl-NL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/>
              <a:t>V</a:t>
            </a:r>
            <a:r>
              <a:rPr lang="nl-NL" sz="1400" dirty="0" smtClean="0"/>
              <a:t>erslag </a:t>
            </a:r>
            <a:r>
              <a:rPr lang="nl-NL" sz="1400" dirty="0"/>
              <a:t>vorige </a:t>
            </a:r>
            <a:r>
              <a:rPr lang="nl-NL" sz="1400" dirty="0" smtClean="0"/>
              <a:t>vergadering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 smtClean="0"/>
              <a:t>Afsluiting</a:t>
            </a:r>
            <a:endParaRPr lang="fr-FR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7172592"/>
      </p:ext>
    </p:extLst>
  </p:cSld>
  <p:clrMapOvr>
    <a:masterClrMapping/>
  </p:clrMapOvr>
</p:sld>
</file>

<file path=ppt/theme/theme1.xml><?xml version="1.0" encoding="utf-8"?>
<a:theme xmlns:a="http://schemas.openxmlformats.org/drawingml/2006/main" name="NFN POWERPOINT_def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FN POWERPOINT 4-3 DEC 2016" id="{47D576D5-6FC4-F44C-9380-99E0F55AEE7F}" vid="{7AD510F2-C192-2B42-AD13-084F7ADA0A0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NFN POWERPOINT 4-3 V2 DEC 2016</Template>
  <TotalTime>19</TotalTime>
  <Words>110</Words>
  <Application>Microsoft Office PowerPoint</Application>
  <PresentationFormat>Aangepast</PresentationFormat>
  <Paragraphs>19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NFN POWERPOINT_defv1</vt:lpstr>
      <vt:lpstr>33e Klinische Vergadering</vt:lpstr>
      <vt:lpstr>Agenda  O.l.v. dr. Marieke Yo, voorzitter NFN Sectie Nerfologische Bedrijfsvoering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33e Klinische Vergadering</dc:title>
  <dc:creator>Hennie van IJzerloo</dc:creator>
  <cp:lastModifiedBy>Hennie van IJzerloo</cp:lastModifiedBy>
  <cp:revision>3</cp:revision>
  <dcterms:created xsi:type="dcterms:W3CDTF">2019-12-10T19:05:04Z</dcterms:created>
  <dcterms:modified xsi:type="dcterms:W3CDTF">2019-12-10T19:24:55Z</dcterms:modified>
</cp:coreProperties>
</file>