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8C6103-17D6-554D-BB57-44080580A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E8A20D-7B08-C240-87B0-AEA92984E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67492F-99AE-6448-B840-216FFCE1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6F824C-6DFD-E645-9591-B2D79346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EE71AB-5F1B-334B-92C1-2CF11DFBC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579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38A71-496B-5D4D-A704-9ADAE433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AAA6416-A99B-F74B-A909-BAD6DBCAB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AB7824-B00C-E845-8553-B924B1C2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7C56AD-3C0C-284E-A5D0-B7491675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CDB30B-A69E-8547-A6D3-371ACAEE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82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49213A5-147A-E943-832A-D180F1BA6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10CF54D-5C00-364C-8496-F00E1E7AF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61EE8C-5ABD-BB4D-85E3-30E97A5A4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B41ED4-1E87-8541-B1B4-27D93F95A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59CA5F-2E54-AE47-BF28-8FE75589A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42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DD14C9-A73E-7B40-A939-87978B8B4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05457A-EF8C-B14B-9E45-C417FB0BD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7DCA45-4814-2B46-8FA0-5CC95DEB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28A40E-9BEE-B848-B3FC-710000A96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36B7E8-C1EC-3B4D-A69F-21A227FB2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93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424915-B1D0-4144-B618-5DA97F1FC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AA2579-1D6E-7042-BE68-02CAB957D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105D5E-56EC-A749-899F-CBF2EA99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B875DC-B476-D045-BD34-631C32371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56A62E-487B-784B-91DA-6725536E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88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FAD1F-CD06-C147-B19D-DE173E831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F55481-4F2E-4347-8891-8EFF8CECF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55968A-A7F6-1C46-9722-FEBE83DC2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B13D36C-C985-B44F-85B8-DA5CC0A2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00FDC9-0E3F-CA43-A3C0-20529304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4151CF-377C-9C42-BD96-E7BD0997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80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E9972-9C8E-1C4A-A5CB-796EEAB0B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6AB517-4985-AF45-ABDF-2EF1F39F1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E274FA7-BE2A-864A-8DE4-3577383F7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18FD12B-1842-0146-B236-28C8633E3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3AC30DD-5AAB-F044-AB88-38F47B694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0B457B4-EC47-A243-B505-AD682B9D1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1C3F079-54C3-7842-8837-A86F4C64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54F6E56-47C2-2C4E-B366-65CCBEC5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84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FD7C21-7A96-D64E-8CC8-490D44E28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F0CBEB2-5C25-4D4E-8A0D-234E74A5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FC8E2A9-67B1-E149-B5B4-5308F4D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9B2C05C-7785-A041-939A-7BF8E225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27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E079236-F2B9-DB43-B1DF-A18A4389B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ADB0B72-5B79-BC45-9AB7-1DCA54FCC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4A00251-81AE-F442-935E-2F1169175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7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E8642-EBB0-0441-9035-C86269EA3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ED55B4-BCBD-0246-BC5C-A2F30B286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CA73C7-B0B7-754D-94FF-ED508426A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7373EE8-FCF2-8345-887C-C17683A2B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E3D1AE3-5102-684D-91DF-34B4D810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75F585B-4376-E549-9ED9-79CC2A4B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11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FF7885-2332-AE49-AD7E-2CE30F397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341D095-BDD6-4E4E-90B9-8D31A35AB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DE8CC8-F703-FE46-8052-9A778F0A4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351DCD-7D70-2F41-9510-454B35EE6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4B4E06A-0956-9842-BC75-0D635F8C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7A751CC-2D46-2B4F-89AA-12A625F31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89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A052253-D367-C34B-9152-29C390F7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5E814F7-BA81-F64B-A797-B2D2AA1CF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FE83B5-AF49-9C4D-B22F-8BCB542A8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0820B-C33A-E243-AAE7-52F487A98EA1}" type="datetimeFigureOut">
              <a:rPr lang="nl-NL" smtClean="0"/>
              <a:t>02-12-2019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06BC29-F568-B841-B910-98707D75C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CCF414-C0DA-6A42-91FF-AB3AC7476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CAF9-EE3C-4F48-9E5E-8C9B41B00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16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61A1A3E-5234-E143-AB98-84DDBE2D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Herregistratie eisen sectie nefrologie NIV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09273CF-D849-0342-88BE-4B5274728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609" y="1825625"/>
            <a:ext cx="11413863" cy="4351338"/>
          </a:xfrm>
        </p:spPr>
        <p:txBody>
          <a:bodyPr>
            <a:normAutofit/>
          </a:bodyPr>
          <a:lstStyle/>
          <a:p>
            <a:r>
              <a:rPr lang="nl-NL" sz="2400" dirty="0"/>
              <a:t>Gedurende laatste 5 jaar (gemiddeld) 16 uur werkzaam binnen de nefrologie</a:t>
            </a:r>
          </a:p>
          <a:p>
            <a:r>
              <a:rPr lang="nl-NL" sz="2400" dirty="0"/>
              <a:t>Gedurende laatste 5 jaar (gemiddeld) 1 dagdeel besteed aan dialyse en/of transplantatie</a:t>
            </a:r>
          </a:p>
          <a:p>
            <a:r>
              <a:rPr lang="nl-NL" sz="2400" dirty="0"/>
              <a:t>Nascholingspunten (vanaf 2020)</a:t>
            </a:r>
          </a:p>
          <a:p>
            <a:pPr lvl="1"/>
            <a:r>
              <a:rPr lang="nl-NL" dirty="0"/>
              <a:t>Gemiddeld 40 per jaar</a:t>
            </a:r>
          </a:p>
          <a:p>
            <a:pPr lvl="1"/>
            <a:r>
              <a:rPr lang="nl-NL" dirty="0"/>
              <a:t>Waarvan 28 per jaar op gebied van nefrologie</a:t>
            </a:r>
          </a:p>
          <a:p>
            <a:pPr lvl="2"/>
            <a:r>
              <a:rPr lang="nl-NL" sz="2400" dirty="0"/>
              <a:t>Nascholingspunten andere aandachtsgebieden met direct raakvlak met nefrologie (o.a. binnen vasculaire </a:t>
            </a:r>
            <a:r>
              <a:rPr lang="nl-NL" sz="2400" dirty="0" err="1"/>
              <a:t>gnk</a:t>
            </a:r>
            <a:r>
              <a:rPr lang="nl-NL" sz="2400" dirty="0"/>
              <a:t>, diabetologie, immunologie, intensive care </a:t>
            </a:r>
            <a:r>
              <a:rPr lang="nl-NL" sz="2400" dirty="0" err="1"/>
              <a:t>etc</a:t>
            </a:r>
            <a:r>
              <a:rPr lang="nl-NL" sz="2400" dirty="0"/>
              <a:t>) tellen voor 25% mee voor herregistratie nefrologie (met maximum van 25% van totaal), onderbouwing (indien nodig) via aanvrager herregistratie</a:t>
            </a:r>
          </a:p>
          <a:p>
            <a:pPr lvl="2"/>
            <a:r>
              <a:rPr lang="nl-NL" sz="2400" i="1"/>
              <a:t>Internistendagen en/of </a:t>
            </a:r>
            <a:r>
              <a:rPr lang="nl-NL" sz="2400" i="1" dirty="0"/>
              <a:t>Snapper cursus tellen niet mee voor nefrologie nascholing</a:t>
            </a:r>
            <a:r>
              <a:rPr lang="nl-NL" sz="2800" i="1" dirty="0"/>
              <a:t>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6863348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114</Words>
  <Application>Microsoft Macintosh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Herregistratie eisen sectie nefrologie NIV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Herregistratie sectie nefrologie NIV</dc:title>
  <dc:creator>Neelke van der Weerd</dc:creator>
  <cp:lastModifiedBy>Neelke van der Weerd</cp:lastModifiedBy>
  <cp:revision>6</cp:revision>
  <dcterms:created xsi:type="dcterms:W3CDTF">2019-12-01T17:44:36Z</dcterms:created>
  <dcterms:modified xsi:type="dcterms:W3CDTF">2019-12-02T20:55:04Z</dcterms:modified>
</cp:coreProperties>
</file>